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5" r:id="rId12"/>
    <p:sldId id="266" r:id="rId13"/>
    <p:sldId id="269" r:id="rId14"/>
    <p:sldId id="270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71480"/>
            <a:ext cx="7643866" cy="32147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  <a:t/>
            </a:r>
            <a:br>
              <a:rPr lang="ru-RU" sz="60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</a:br>
            <a:r>
              <a:rPr lang="ru-RU" sz="60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  <a:t/>
            </a:r>
            <a:br>
              <a:rPr lang="ru-RU" sz="60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</a:br>
            <a:r>
              <a:rPr lang="ru-RU" sz="60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  <a:t/>
            </a:r>
            <a:br>
              <a:rPr lang="ru-RU" sz="60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</a:br>
            <a:r>
              <a:rPr lang="ru-RU" sz="60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  <a:t/>
            </a:r>
            <a:br>
              <a:rPr lang="ru-RU" sz="60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</a:br>
            <a:r>
              <a:rPr lang="ru-RU" sz="60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  <a:t/>
            </a:r>
            <a:br>
              <a:rPr lang="ru-RU" sz="60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</a:br>
            <a:r>
              <a:rPr lang="ru-RU" sz="60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  <a:t/>
            </a:r>
            <a:br>
              <a:rPr lang="ru-RU" sz="60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</a:br>
            <a:r>
              <a:rPr lang="ru-RU" sz="60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  <a:t/>
            </a:r>
            <a:br>
              <a:rPr lang="ru-RU" sz="60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</a:br>
            <a:r>
              <a:rPr lang="ru-RU" sz="60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  <a:t/>
            </a:r>
            <a:br>
              <a:rPr lang="ru-RU" sz="60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</a:br>
            <a:r>
              <a:rPr lang="ru-RU" sz="60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  <a:t/>
            </a:r>
            <a:br>
              <a:rPr lang="ru-RU" sz="60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</a:br>
            <a:r>
              <a:rPr lang="ru-RU" sz="60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  <a:t/>
            </a:r>
            <a:br>
              <a:rPr lang="ru-RU" sz="60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</a:br>
            <a:r>
              <a:rPr lang="ru-RU" sz="27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  <a:t>МБДОУ «Детский сад №19 «Родничок»</a:t>
            </a:r>
            <a:br>
              <a:rPr lang="ru-RU" sz="27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</a:br>
            <a:r>
              <a:rPr lang="ru-RU" sz="27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  <a:t> г. Шумерля Ч.Р.</a:t>
            </a:r>
            <a:br>
              <a:rPr lang="ru-RU" sz="27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</a:br>
            <a:r>
              <a:rPr lang="ru-RU" sz="27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  <a:t/>
            </a:r>
            <a:br>
              <a:rPr lang="ru-RU" sz="27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</a:br>
            <a:r>
              <a:rPr lang="ru-RU" sz="27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  <a:t/>
            </a:r>
            <a:br>
              <a:rPr lang="ru-RU" sz="27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</a:br>
            <a:r>
              <a:rPr lang="ru-RU" sz="27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  <a:t/>
            </a:r>
            <a:br>
              <a:rPr lang="ru-RU" sz="27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</a:br>
            <a:r>
              <a:rPr lang="ru-RU" sz="40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  <a:t>Творческий проект </a:t>
            </a:r>
            <a:br>
              <a:rPr lang="ru-RU" sz="40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</a:br>
            <a:r>
              <a:rPr lang="ru-RU" sz="31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  <a:t>«День Матери – особый праздник»</a:t>
            </a:r>
            <a:r>
              <a:rPr lang="ru-RU" sz="40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  <a:t/>
            </a:r>
            <a:br>
              <a:rPr lang="ru-RU" sz="4000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/>
              </a:rPr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643314"/>
            <a:ext cx="7896252" cy="2000264"/>
          </a:xfrm>
        </p:spPr>
        <p:txBody>
          <a:bodyPr>
            <a:normAutofit fontScale="85000" lnSpcReduction="20000"/>
          </a:bodyPr>
          <a:lstStyle/>
          <a:p>
            <a:endParaRPr lang="ru-RU" sz="2000" b="1" dirty="0" smtClean="0">
              <a:solidFill>
                <a:srgbClr val="FFC000"/>
              </a:solidFill>
            </a:endParaRPr>
          </a:p>
          <a:p>
            <a:endParaRPr lang="ru-RU" sz="2000" b="1" dirty="0" smtClean="0">
              <a:solidFill>
                <a:srgbClr val="FFC000"/>
              </a:solidFill>
            </a:endParaRPr>
          </a:p>
          <a:p>
            <a:r>
              <a:rPr lang="ru-RU" sz="2000" b="1" dirty="0" smtClean="0">
                <a:solidFill>
                  <a:srgbClr val="FFC000"/>
                </a:solidFill>
              </a:rPr>
              <a:t>Автор проекта: </a:t>
            </a:r>
          </a:p>
          <a:p>
            <a:r>
              <a:rPr lang="ru-RU" sz="2000" b="1" dirty="0" smtClean="0">
                <a:solidFill>
                  <a:srgbClr val="FFC000"/>
                </a:solidFill>
              </a:rPr>
              <a:t>воспитатель первой категории </a:t>
            </a:r>
          </a:p>
          <a:p>
            <a:r>
              <a:rPr lang="ru-RU" sz="2000" b="1" dirty="0" smtClean="0">
                <a:solidFill>
                  <a:srgbClr val="FFC000"/>
                </a:solidFill>
              </a:rPr>
              <a:t>Егорова А. В.</a:t>
            </a:r>
          </a:p>
          <a:p>
            <a:r>
              <a:rPr lang="ru-RU" sz="2000" b="1" dirty="0" smtClean="0">
                <a:solidFill>
                  <a:srgbClr val="FFC000"/>
                </a:solidFill>
              </a:rPr>
              <a:t>Участники проекта:</a:t>
            </a:r>
          </a:p>
          <a:p>
            <a:r>
              <a:rPr lang="ru-RU" sz="2000" b="1" dirty="0" smtClean="0">
                <a:solidFill>
                  <a:srgbClr val="FFC000"/>
                </a:solidFill>
              </a:rPr>
              <a:t> дети старшей группы</a:t>
            </a:r>
          </a:p>
          <a:p>
            <a:endParaRPr lang="ru-RU" sz="2000" dirty="0" smtClean="0">
              <a:solidFill>
                <a:srgbClr val="FFC000"/>
              </a:solidFill>
            </a:endParaRPr>
          </a:p>
          <a:p>
            <a:endParaRPr lang="ru-RU" dirty="0"/>
          </a:p>
        </p:txBody>
      </p:sp>
      <p:pic>
        <p:nvPicPr>
          <p:cNvPr id="17410" name="Picture 2" descr="http://cs543106.vk.me/v543106413/66c0/Wz2AeADwES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214686"/>
            <a:ext cx="2857520" cy="3543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Демонстрация работ сверстникам</a:t>
            </a:r>
            <a:endParaRPr lang="ru-RU" sz="4400" dirty="0"/>
          </a:p>
        </p:txBody>
      </p:sp>
      <p:pic>
        <p:nvPicPr>
          <p:cNvPr id="4" name="Содержимое 3" descr="F:\DSC04733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412776"/>
            <a:ext cx="4824536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Реализация замысла</a:t>
            </a:r>
            <a:endParaRPr lang="ru-RU" sz="4400" dirty="0"/>
          </a:p>
        </p:txBody>
      </p:sp>
      <p:pic>
        <p:nvPicPr>
          <p:cNvPr id="4" name="Содержимое 3" descr="H:\фото на проект\DSC04725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052736"/>
            <a:ext cx="3674118" cy="2447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:\фото на проект\DSC0471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1052736"/>
            <a:ext cx="4033588" cy="2447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:\фото на проект\DSC04715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643314"/>
            <a:ext cx="3674118" cy="2523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:\фото на проект\DSC04716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624505"/>
            <a:ext cx="3779944" cy="2542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:\фото на проект\DSC04697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704088"/>
            <a:ext cx="3960440" cy="2364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:\фото на проект\DSC0469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7173" y="3068960"/>
            <a:ext cx="3955880" cy="3286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Представление творческого проекта окружающим</a:t>
            </a:r>
            <a:endParaRPr lang="ru-RU" sz="4400" dirty="0"/>
          </a:p>
        </p:txBody>
      </p:sp>
      <p:pic>
        <p:nvPicPr>
          <p:cNvPr id="1026" name="Picture 2" descr="E:\Альбина\фото\день матери 2015\день матери 0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644" y="1916832"/>
            <a:ext cx="5896676" cy="44225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Альбина\фото\фото на проект\DSC047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62" y="704088"/>
            <a:ext cx="3380924" cy="2535693"/>
          </a:xfrm>
          <a:prstGeom prst="rect">
            <a:avLst/>
          </a:prstGeom>
          <a:noFill/>
        </p:spPr>
      </p:pic>
      <p:pic>
        <p:nvPicPr>
          <p:cNvPr id="1027" name="Picture 3" descr="E:\Альбина\фото\фото на проект\DSC0470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005213"/>
            <a:ext cx="3925424" cy="29440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Спасибо за внимание</a:t>
            </a:r>
            <a:endParaRPr lang="ru-RU" sz="6000" dirty="0"/>
          </a:p>
        </p:txBody>
      </p:sp>
      <p:pic>
        <p:nvPicPr>
          <p:cNvPr id="5" name="Содержимое 4" descr="http://nokids-pw.clan.su/_nw/0/22487046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79712" y="2348879"/>
            <a:ext cx="5688632" cy="3456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 проектной группы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/>
                </a:solidFill>
                <a:latin typeface="+mj-lt"/>
              </a:rPr>
              <a:t>Руководитель проекта – воспитатель</a:t>
            </a:r>
          </a:p>
          <a:p>
            <a:r>
              <a:rPr lang="ru-RU" sz="3200" dirty="0" smtClean="0">
                <a:solidFill>
                  <a:schemeClr val="tx2"/>
                </a:solidFill>
                <a:latin typeface="+mj-lt"/>
              </a:rPr>
              <a:t>Участники проекта – дети, родители, музыкальный руководитель</a:t>
            </a:r>
            <a:endParaRPr lang="ru-RU" sz="3200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 Цель проекта</a:t>
            </a:r>
            <a:r>
              <a:rPr lang="ru-RU" sz="5400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200" dirty="0" smtClean="0">
                <a:solidFill>
                  <a:schemeClr val="tx2"/>
                </a:solidFill>
                <a:latin typeface="+mj-lt"/>
              </a:rPr>
              <a:t>воспитывать уважение и заботу, оказывать бережное отношение, желание помочь и делать приятное маме, самому дорогому человеку на земле,   у детей старшего дошкольного возраста.</a:t>
            </a:r>
          </a:p>
          <a:p>
            <a:endParaRPr lang="ru-RU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58204" cy="1285884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3"/>
                </a:solidFill>
              </a:rPr>
              <a:t> </a:t>
            </a:r>
            <a:r>
              <a:rPr lang="ru-RU" sz="4400" dirty="0" smtClean="0"/>
              <a:t>Задачи проекта:</a:t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>
                <a:solidFill>
                  <a:schemeClr val="tx2"/>
                </a:solidFill>
                <a:latin typeface="+mj-lt"/>
              </a:rPr>
              <a:t>обобщить знания детей дошкольного возраста о международном празднике «День матери»;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  <a:latin typeface="+mj-lt"/>
              </a:rPr>
              <a:t>побудить детей выразить благодарность своим матерям за заботу  через продуктивную деятельность (аппликацию, рисование, лепку);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  <a:latin typeface="+mj-lt"/>
              </a:rPr>
              <a:t>развить инициативность и творчество у детей дошкольного возраста;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  <a:latin typeface="+mj-lt"/>
              </a:rPr>
              <a:t>воспитывать доброжелательное общение детей в играх, продуктивной совместной деятельности между сверстниками  и  взрослыми;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  <a:latin typeface="+mj-lt"/>
              </a:rPr>
              <a:t>развивать коммуникативные навыки детей, умение находить выход из проблемных ситуаций.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78595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Ожидаемые результаты: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>
                <a:solidFill>
                  <a:schemeClr val="tx2"/>
                </a:solidFill>
              </a:rPr>
              <a:t>Дети имеют целостное представление о международном празднике «День матери», о матери играющую большую роль в жизни каждого человека.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Рассказывают много стихов о маме, умеют составлять рассказ о своей семье,  пословицы и поговорки о маме.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Поют песни о маме, танцуют и инсценируют, готовят подарки для мам.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Дети проявляют любовь и уважение к мамам.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Этапы реализации проекта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+mj-lt"/>
              </a:rPr>
              <a:t>I </a:t>
            </a:r>
            <a:r>
              <a:rPr lang="ru-RU" sz="2400" dirty="0" smtClean="0">
                <a:solidFill>
                  <a:schemeClr val="tx2"/>
                </a:solidFill>
                <a:latin typeface="+mj-lt"/>
              </a:rPr>
              <a:t>этап –</a:t>
            </a:r>
            <a:r>
              <a:rPr lang="en-US" sz="2400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+mj-lt"/>
              </a:rPr>
              <a:t>подготовительный, обсуждение</a:t>
            </a:r>
            <a:endParaRPr lang="en-US" sz="2400" dirty="0" smtClean="0">
              <a:solidFill>
                <a:schemeClr val="tx2"/>
              </a:solidFill>
              <a:latin typeface="+mj-lt"/>
            </a:endParaRPr>
          </a:p>
          <a:p>
            <a:r>
              <a:rPr lang="en-US" sz="2400" dirty="0" smtClean="0">
                <a:solidFill>
                  <a:schemeClr val="tx2"/>
                </a:solidFill>
                <a:latin typeface="+mj-lt"/>
              </a:rPr>
              <a:t>II</a:t>
            </a:r>
            <a:r>
              <a:rPr lang="ru-RU" sz="2400" dirty="0" smtClean="0">
                <a:solidFill>
                  <a:schemeClr val="tx2"/>
                </a:solidFill>
                <a:latin typeface="+mj-lt"/>
              </a:rPr>
              <a:t> этап – делятся идеями</a:t>
            </a:r>
          </a:p>
          <a:p>
            <a:r>
              <a:rPr lang="en-US" sz="2400" dirty="0" smtClean="0">
                <a:solidFill>
                  <a:schemeClr val="tx2"/>
                </a:solidFill>
                <a:latin typeface="+mj-lt"/>
              </a:rPr>
              <a:t>III </a:t>
            </a:r>
            <a:r>
              <a:rPr lang="ru-RU" sz="2400" dirty="0" smtClean="0">
                <a:solidFill>
                  <a:schemeClr val="tx2"/>
                </a:solidFill>
                <a:latin typeface="+mj-lt"/>
              </a:rPr>
              <a:t>этап – идеи реализации проекта</a:t>
            </a:r>
          </a:p>
          <a:p>
            <a:r>
              <a:rPr lang="en-US" sz="2400" dirty="0" smtClean="0">
                <a:solidFill>
                  <a:schemeClr val="tx2"/>
                </a:solidFill>
                <a:latin typeface="+mj-lt"/>
              </a:rPr>
              <a:t>IV </a:t>
            </a:r>
            <a:r>
              <a:rPr lang="ru-RU" sz="2400" dirty="0" smtClean="0">
                <a:solidFill>
                  <a:schemeClr val="tx2"/>
                </a:solidFill>
                <a:latin typeface="+mj-lt"/>
              </a:rPr>
              <a:t>этап </a:t>
            </a:r>
            <a:r>
              <a:rPr lang="en-US" sz="2400" dirty="0" smtClean="0">
                <a:solidFill>
                  <a:schemeClr val="tx2"/>
                </a:solidFill>
                <a:latin typeface="+mj-lt"/>
              </a:rPr>
              <a:t>- </a:t>
            </a:r>
            <a:r>
              <a:rPr lang="ru-RU" sz="2400" dirty="0" smtClean="0">
                <a:solidFill>
                  <a:schemeClr val="tx2"/>
                </a:solidFill>
                <a:latin typeface="+mj-lt"/>
              </a:rPr>
              <a:t> зарисовка идей проекта</a:t>
            </a:r>
          </a:p>
          <a:p>
            <a:r>
              <a:rPr lang="en-US" sz="2400" dirty="0" smtClean="0">
                <a:solidFill>
                  <a:schemeClr val="tx2"/>
                </a:solidFill>
                <a:latin typeface="+mj-lt"/>
              </a:rPr>
              <a:t>V </a:t>
            </a:r>
            <a:r>
              <a:rPr lang="ru-RU" sz="2400" dirty="0" smtClean="0">
                <a:solidFill>
                  <a:schemeClr val="tx2"/>
                </a:solidFill>
                <a:latin typeface="+mj-lt"/>
              </a:rPr>
              <a:t>этап – демонстрация работ сверстникам</a:t>
            </a:r>
          </a:p>
          <a:p>
            <a:r>
              <a:rPr lang="en-US" sz="2400" dirty="0" smtClean="0">
                <a:solidFill>
                  <a:schemeClr val="tx2"/>
                </a:solidFill>
                <a:latin typeface="+mj-lt"/>
              </a:rPr>
              <a:t>VI </a:t>
            </a:r>
            <a:r>
              <a:rPr lang="ru-RU" sz="2400" dirty="0" smtClean="0">
                <a:solidFill>
                  <a:schemeClr val="tx2"/>
                </a:solidFill>
                <a:latin typeface="+mj-lt"/>
              </a:rPr>
              <a:t>этап – информирование родителей</a:t>
            </a:r>
          </a:p>
          <a:p>
            <a:r>
              <a:rPr lang="en-US" sz="2400" dirty="0" smtClean="0">
                <a:solidFill>
                  <a:schemeClr val="tx2"/>
                </a:solidFill>
                <a:latin typeface="+mj-lt"/>
              </a:rPr>
              <a:t>VII </a:t>
            </a:r>
            <a:r>
              <a:rPr lang="ru-RU" sz="2400" dirty="0" smtClean="0">
                <a:solidFill>
                  <a:schemeClr val="tx2"/>
                </a:solidFill>
                <a:latin typeface="+mj-lt"/>
              </a:rPr>
              <a:t>этап – реализация замысла</a:t>
            </a:r>
          </a:p>
          <a:p>
            <a:r>
              <a:rPr lang="en-US" sz="2400" dirty="0" smtClean="0">
                <a:solidFill>
                  <a:schemeClr val="tx2"/>
                </a:solidFill>
                <a:latin typeface="+mj-lt"/>
              </a:rPr>
              <a:t>VIII </a:t>
            </a:r>
            <a:r>
              <a:rPr lang="ru-RU" sz="2400" dirty="0" smtClean="0">
                <a:solidFill>
                  <a:schemeClr val="tx2"/>
                </a:solidFill>
                <a:latin typeface="+mj-lt"/>
              </a:rPr>
              <a:t>этап - представление творческого проекта окружающим</a:t>
            </a:r>
          </a:p>
          <a:p>
            <a:r>
              <a:rPr lang="en-US" sz="2400" dirty="0" smtClean="0">
                <a:solidFill>
                  <a:schemeClr val="tx2"/>
                </a:solidFill>
                <a:latin typeface="+mj-lt"/>
              </a:rPr>
              <a:t>IX </a:t>
            </a:r>
            <a:r>
              <a:rPr lang="ru-RU" sz="2400" dirty="0" smtClean="0">
                <a:solidFill>
                  <a:schemeClr val="tx2"/>
                </a:solidFill>
                <a:latin typeface="+mj-lt"/>
              </a:rPr>
              <a:t>этап – презентация творческого проекта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294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Зарисовка идей проекта</a:t>
            </a:r>
            <a:endParaRPr lang="ru-RU" sz="4400" dirty="0"/>
          </a:p>
        </p:txBody>
      </p:sp>
      <p:pic>
        <p:nvPicPr>
          <p:cNvPr id="4" name="Содержимое 3" descr="H:\фото на проект\DSC04698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3819274" cy="316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:\фото на проект\DSC0469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1" y="3501008"/>
            <a:ext cx="3957590" cy="31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:\фото на проект\DSC04703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3817532" cy="2696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DSC0473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1" y="3284984"/>
            <a:ext cx="4173614" cy="3314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F:\DSC04731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1" y="980727"/>
            <a:ext cx="4029599" cy="2519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DSC0472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500438"/>
            <a:ext cx="3528962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172</TotalTime>
  <Words>219</Words>
  <Application>Microsoft Office PowerPoint</Application>
  <PresentationFormat>Экран (4:3)</PresentationFormat>
  <Paragraphs>39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Calibri</vt:lpstr>
      <vt:lpstr>Constantia</vt:lpstr>
      <vt:lpstr>Georgia</vt:lpstr>
      <vt:lpstr>Wingdings 2</vt:lpstr>
      <vt:lpstr>Поток</vt:lpstr>
      <vt:lpstr>          МБДОУ «Детский сад №19 «Родничок»  г. Шумерля Ч.Р.    Творческий проект  «День Матери – особый праздник» </vt:lpstr>
      <vt:lpstr>Состав проектной группы</vt:lpstr>
      <vt:lpstr> Цель проекта:</vt:lpstr>
      <vt:lpstr> Задачи проекта: </vt:lpstr>
      <vt:lpstr>Ожидаемые результаты:  </vt:lpstr>
      <vt:lpstr>Этапы реализации проекта</vt:lpstr>
      <vt:lpstr>Зарисовка идей проекта</vt:lpstr>
      <vt:lpstr>Презентация PowerPoint</vt:lpstr>
      <vt:lpstr>Презентация PowerPoint</vt:lpstr>
      <vt:lpstr>Демонстрация работ сверстникам</vt:lpstr>
      <vt:lpstr>Реализация замысла</vt:lpstr>
      <vt:lpstr>Презентация PowerPoint</vt:lpstr>
      <vt:lpstr>Представление творческого проекта окружающим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 «День Матери – особый праздник»</dc:title>
  <dc:creator>Сергей</dc:creator>
  <cp:lastModifiedBy>Пользователь Windows</cp:lastModifiedBy>
  <cp:revision>22</cp:revision>
  <dcterms:created xsi:type="dcterms:W3CDTF">2015-12-13T14:35:38Z</dcterms:created>
  <dcterms:modified xsi:type="dcterms:W3CDTF">2018-07-18T19:43:40Z</dcterms:modified>
</cp:coreProperties>
</file>