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mainstro.ru/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troysvoimirukami.ru/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Мои документы\Мои рисунки\Рисуно к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715"/>
            <a:ext cx="9144000" cy="6869431"/>
          </a:xfrm>
          <a:prstGeom prst="rect">
            <a:avLst/>
          </a:prstGeom>
          <a:noFill/>
        </p:spPr>
      </p:pic>
      <p:sp>
        <p:nvSpPr>
          <p:cNvPr id="3074" name="Oval 5"/>
          <p:cNvSpPr>
            <a:spLocks noChangeArrowheads="1"/>
          </p:cNvSpPr>
          <p:nvPr/>
        </p:nvSpPr>
        <p:spPr bwMode="auto">
          <a:xfrm>
            <a:off x="1714480" y="285728"/>
            <a:ext cx="6143625" cy="6061075"/>
          </a:xfrm>
          <a:prstGeom prst="ellipse">
            <a:avLst/>
          </a:prstGeom>
          <a:solidFill>
            <a:srgbClr val="CCFFFF"/>
          </a:solidFill>
          <a:ln w="127000">
            <a:pattFill prst="weave">
              <a:fgClr>
                <a:srgbClr val="00FFFF"/>
              </a:fgClr>
              <a:bgClr>
                <a:srgbClr val="FF0000"/>
              </a:bgClr>
            </a:pattFill>
            <a:round/>
            <a:headEnd/>
            <a:tailEnd/>
          </a:ln>
          <a:effectLst>
            <a:outerShdw dist="107763" dir="13500000" algn="ctr" rotWithShape="0">
              <a:srgbClr val="808080"/>
            </a:outerShdw>
          </a:effectLst>
        </p:spPr>
        <p:txBody>
          <a:bodyPr/>
          <a:lstStyle/>
          <a:p>
            <a:r>
              <a:rPr lang="ru-RU" dirty="0" smtClean="0"/>
              <a:t> </a:t>
            </a:r>
          </a:p>
          <a:p>
            <a:r>
              <a:rPr lang="ru-RU" dirty="0" smtClean="0"/>
              <a:t>                      </a:t>
            </a:r>
            <a:r>
              <a:rPr lang="ru-RU" sz="2400" dirty="0" smtClean="0"/>
              <a:t>Презентация</a:t>
            </a:r>
          </a:p>
          <a:p>
            <a:r>
              <a:rPr lang="ru-RU" sz="2400" dirty="0" smtClean="0"/>
              <a:t>      учащегося 3 «Б» класса</a:t>
            </a:r>
          </a:p>
          <a:p>
            <a:r>
              <a:rPr lang="ru-RU" sz="2400" dirty="0" smtClean="0"/>
              <a:t>МБОУ Вязьма – Брянской СОШ</a:t>
            </a:r>
          </a:p>
          <a:p>
            <a:r>
              <a:rPr lang="ru-RU" sz="2400" dirty="0" smtClean="0"/>
              <a:t> имени Героя РФ А. В. </a:t>
            </a:r>
            <a:r>
              <a:rPr lang="ru-RU" sz="2400" dirty="0" err="1" smtClean="0"/>
              <a:t>Пуцыкина</a:t>
            </a:r>
            <a:endParaRPr lang="ru-RU" sz="2400" dirty="0" smtClean="0"/>
          </a:p>
          <a:p>
            <a:pPr algn="ctr"/>
            <a:r>
              <a:rPr lang="ru-RU" sz="2400" dirty="0" smtClean="0"/>
              <a:t>Вяземского района </a:t>
            </a:r>
          </a:p>
          <a:p>
            <a:pPr algn="ctr"/>
            <a:r>
              <a:rPr lang="ru-RU" sz="2400" dirty="0" smtClean="0"/>
              <a:t>Смоленской области</a:t>
            </a:r>
          </a:p>
          <a:p>
            <a:pPr algn="ctr"/>
            <a:r>
              <a:rPr lang="ru-RU" sz="3200" b="1" dirty="0" smtClean="0"/>
              <a:t>ДАНИЛОВА ДАНИЛЫ</a:t>
            </a:r>
          </a:p>
          <a:p>
            <a:pPr algn="ctr"/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Руководитель: Докучаева Лилия Ивановна, </a:t>
            </a:r>
          </a:p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учитель начальных классов</a:t>
            </a:r>
          </a:p>
          <a:p>
            <a:pPr algn="ctr"/>
            <a:r>
              <a:rPr lang="ru-RU" sz="1600" dirty="0" smtClean="0"/>
              <a:t>2016 год</a:t>
            </a:r>
          </a:p>
          <a:p>
            <a:endParaRPr lang="ru-RU" dirty="0"/>
          </a:p>
        </p:txBody>
      </p:sp>
      <p:sp>
        <p:nvSpPr>
          <p:cNvPr id="3075" name="WordArt 6"/>
          <p:cNvSpPr>
            <a:spLocks noChangeArrowheads="1" noChangeShapeType="1" noTextEdit="1"/>
          </p:cNvSpPr>
          <p:nvPr/>
        </p:nvSpPr>
        <p:spPr bwMode="auto">
          <a:xfrm>
            <a:off x="2559050" y="965200"/>
            <a:ext cx="4294188" cy="289242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7200" b="1" kern="10" dirty="0" smtClean="0"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1"/>
                </a:gradFill>
                <a:latin typeface="Courier New"/>
                <a:cs typeface="Courier New"/>
              </a:rPr>
              <a:t>ДОМ ВОЗВЕСТИ- </a:t>
            </a:r>
            <a:endParaRPr lang="ru-RU" sz="7200" b="1" kern="10" dirty="0">
              <a:ln w="1587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1"/>
              </a:gradFill>
              <a:latin typeface="Courier New"/>
              <a:cs typeface="Courier New"/>
            </a:endParaRPr>
          </a:p>
        </p:txBody>
      </p:sp>
      <p:sp>
        <p:nvSpPr>
          <p:cNvPr id="3076" name="WordArt 7"/>
          <p:cNvSpPr>
            <a:spLocks noChangeArrowheads="1" noChangeShapeType="1" noTextEdit="1"/>
          </p:cNvSpPr>
          <p:nvPr/>
        </p:nvSpPr>
        <p:spPr bwMode="auto">
          <a:xfrm>
            <a:off x="2143125" y="642938"/>
            <a:ext cx="5159375" cy="5480050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0"/>
              </a:avLst>
            </a:prstTxWarp>
          </a:bodyPr>
          <a:lstStyle/>
          <a:p>
            <a:pPr algn="ctr"/>
            <a:r>
              <a:rPr lang="ru-RU" sz="4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8200"/>
                    </a:gs>
                    <a:gs pos="10001">
                      <a:srgbClr val="FF0000"/>
                    </a:gs>
                    <a:gs pos="35001">
                      <a:srgbClr val="BA0066"/>
                    </a:gs>
                    <a:gs pos="70000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latin typeface="Courier New"/>
                <a:cs typeface="Courier New"/>
              </a:rPr>
              <a:t>НЕ ПЛЕТЕНЬ ЗАПЛЕСТИ</a:t>
            </a:r>
            <a:endParaRPr lang="ru-RU" sz="40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8200"/>
                  </a:gs>
                  <a:gs pos="10001">
                    <a:srgbClr val="FF0000"/>
                  </a:gs>
                  <a:gs pos="35001">
                    <a:srgbClr val="BA0066"/>
                  </a:gs>
                  <a:gs pos="70000">
                    <a:srgbClr val="66008F"/>
                  </a:gs>
                  <a:gs pos="100000">
                    <a:srgbClr val="000082"/>
                  </a:gs>
                </a:gsLst>
                <a:lin ang="5400000" scaled="1"/>
              </a:gradFill>
              <a:latin typeface="Courier New"/>
              <a:cs typeface="Courier New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Проект здания, составление чертежей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расчеты создания проекта дома требуют определенных знаний и умений: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правильная планировка внутренних 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помещений;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просчёт габаритов будущего строения;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планировка количества комнат и  их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назначение.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E:\1 001.jpg"/>
          <p:cNvPicPr/>
          <p:nvPr/>
        </p:nvPicPr>
        <p:blipFill>
          <a:blip r:embed="rId2"/>
          <a:srcRect t="21554" b="2021"/>
          <a:stretch>
            <a:fillRect/>
          </a:stretch>
        </p:blipFill>
        <p:spPr bwMode="auto">
          <a:xfrm>
            <a:off x="357158" y="1000108"/>
            <a:ext cx="8143932" cy="5708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Части  дома. Экскурсия на стройплощадку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3116"/>
            <a:ext cx="8643998" cy="5143536"/>
          </a:xfrm>
        </p:spPr>
        <p:txBody>
          <a:bodyPr>
            <a:normAutofit fontScale="32500" lnSpcReduction="20000"/>
          </a:bodyPr>
          <a:lstStyle/>
          <a:p>
            <a:pPr marL="0" indent="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dirty="0" smtClean="0"/>
              <a:t>     	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Фундамент – это самая нижняя часть конструкции дома, находящаяся в земле. Задача этой всегда невидимой части состоит в том, чтобы передавать всю нагрузку от дома на грунт. </a:t>
            </a:r>
          </a:p>
          <a:p>
            <a:pPr marL="0" indent="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7400" b="1" dirty="0" smtClean="0">
                <a:latin typeface="Times New Roman" pitchFamily="18" charset="0"/>
                <a:cs typeface="Times New Roman" pitchFamily="18" charset="0"/>
              </a:rPr>
              <a:t>Каменщики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sz="7400" b="1" dirty="0" smtClean="0">
                <a:latin typeface="Times New Roman" pitchFamily="18" charset="0"/>
                <a:cs typeface="Times New Roman" pitchFamily="18" charset="0"/>
              </a:rPr>
              <a:t>бетонщики 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ведут кладку из искусственных камней и из природного камня, опалубочные работы и бетонируют части зданий из бетона; выполняют работы по изготовлению деталей из бетона, монтажу сборных элементов.</a:t>
            </a:r>
            <a:endParaRPr lang="ru-RU" sz="7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928670"/>
            <a:ext cx="769954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/>
              <a:t>а) Фундамент - это "ноги" дома, </a:t>
            </a:r>
          </a:p>
          <a:p>
            <a:r>
              <a:rPr lang="ru-RU" sz="4000" i="1" dirty="0" smtClean="0"/>
              <a:t>его опорная часть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Наш дом. Начало строительства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данилов фото дача\c1.jpg"/>
          <p:cNvPicPr>
            <a:picLocks noChangeAspect="1" noChangeArrowheads="1"/>
          </p:cNvPicPr>
          <p:nvPr/>
        </p:nvPicPr>
        <p:blipFill>
          <a:blip r:embed="rId2" cstate="print"/>
          <a:srcRect b="7874"/>
          <a:stretch>
            <a:fillRect/>
          </a:stretch>
        </p:blipFill>
        <p:spPr bwMode="auto">
          <a:xfrm>
            <a:off x="571472" y="928670"/>
            <a:ext cx="4071966" cy="2813502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данилов фото дача\c2.jpg"/>
          <p:cNvPicPr>
            <a:picLocks noChangeAspect="1" noChangeArrowheads="1"/>
          </p:cNvPicPr>
          <p:nvPr/>
        </p:nvPicPr>
        <p:blipFill>
          <a:blip r:embed="rId3" cstate="print"/>
          <a:srcRect b="7874"/>
          <a:stretch>
            <a:fillRect/>
          </a:stretch>
        </p:blipFill>
        <p:spPr bwMode="auto">
          <a:xfrm>
            <a:off x="4857752" y="1000108"/>
            <a:ext cx="3857620" cy="2665399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данилов фото дача\c4.jpg"/>
          <p:cNvPicPr>
            <a:picLocks noChangeAspect="1" noChangeArrowheads="1"/>
          </p:cNvPicPr>
          <p:nvPr/>
        </p:nvPicPr>
        <p:blipFill>
          <a:blip r:embed="rId4" cstate="print"/>
          <a:srcRect b="3937"/>
          <a:stretch>
            <a:fillRect/>
          </a:stretch>
        </p:blipFill>
        <p:spPr bwMode="auto">
          <a:xfrm>
            <a:off x="642910" y="3929066"/>
            <a:ext cx="3929058" cy="2830760"/>
          </a:xfrm>
          <a:prstGeom prst="rect">
            <a:avLst/>
          </a:prstGeom>
          <a:noFill/>
        </p:spPr>
      </p:pic>
      <p:pic>
        <p:nvPicPr>
          <p:cNvPr id="1029" name="Picture 5" descr="C:\Documents and Settings\Admin\Рабочий стол\данилов фото дача\c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10128" y="3857628"/>
            <a:ext cx="4000496" cy="3000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214338"/>
            <a:ext cx="8229600" cy="1143000"/>
          </a:xfrm>
        </p:spPr>
        <p:txBody>
          <a:bodyPr/>
          <a:lstStyle/>
          <a:p>
            <a:r>
              <a:rPr lang="ru-RU" b="1" dirty="0" smtClean="0"/>
              <a:t>Содержание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000108"/>
            <a:ext cx="8229600" cy="664371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	1.Геология (геодезия) участка, на котором планируется строительство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а) Возможно ли на данном участке строительство дома?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б) Каков состав почвы, рельеф местности на участке, близость к поверхности грунтовых вод?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	2.Проект здания, составление чертежей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	3.Части  дома. Экскурсия на стройплощадку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а) Фундамент - это "ноги" дома, его опорная часть 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б) Стены (фасад) - это сам дом, где живут люди 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в) Крыша бережёт от непогоды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	4. Проведение коммуникаций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	5.Внутренняя отделка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В нашем городе Вязьма много высоких и красивых домов.  Есть деревянные уютные домики.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А сколько домов строится вокруг!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F:\фото 1 шаги\DSC01536.JPG"/>
          <p:cNvPicPr/>
          <p:nvPr/>
        </p:nvPicPr>
        <p:blipFill>
          <a:blip r:embed="rId2" cstate="print"/>
          <a:srcRect l="4166" r="4924"/>
          <a:stretch>
            <a:fillRect/>
          </a:stretch>
        </p:blipFill>
        <p:spPr bwMode="auto">
          <a:xfrm>
            <a:off x="285720" y="285728"/>
            <a:ext cx="8429684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:\фото 1 шаги\DSC0155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85728"/>
            <a:ext cx="8429684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Наша семья живёт в двухкомнатной квартире. Но мы мечтаем о загородном доме, куда можно приехать отдохнуть. Нам пришла идея спроектировать и построить дом собственными руками. 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Свой вклад в решение этой проблемы решил внести и я. Я буду и архитектором, и проектировщиком, и строителем, чтобы в итоге у меня получился макет дома.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571612"/>
            <a:ext cx="8229600" cy="4525963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Объект исследования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дом.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Предмет исследования –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этапы строительства частей дома.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 исследования: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выяснить, каковы этапы строительства дома.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214338"/>
            <a:ext cx="8229600" cy="1143000"/>
          </a:xfrm>
        </p:spPr>
        <p:txBody>
          <a:bodyPr/>
          <a:lstStyle/>
          <a:p>
            <a:r>
              <a:rPr lang="ru-RU" b="1" dirty="0" smtClean="0"/>
              <a:t>Задачи исследования: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		</a:t>
            </a:r>
            <a:endParaRPr lang="ru-RU" dirty="0" smtClean="0"/>
          </a:p>
          <a:p>
            <a:pPr marL="0" lvl="0" indent="0" algn="just">
              <a:lnSpc>
                <a:spcPct val="170000"/>
              </a:lnSpc>
              <a:spcBef>
                <a:spcPts val="0"/>
              </a:spcBef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как узнать, пригоден ли данный участок земли для строительства дома;</a:t>
            </a:r>
          </a:p>
          <a:p>
            <a:pPr marL="0" lvl="0" indent="0" algn="just">
              <a:lnSpc>
                <a:spcPct val="170000"/>
              </a:lnSpc>
              <a:spcBef>
                <a:spcPts val="0"/>
              </a:spcBef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как составить чертежи и проект здания;</a:t>
            </a:r>
          </a:p>
          <a:p>
            <a:pPr marL="0" lvl="0" indent="0" algn="just">
              <a:lnSpc>
                <a:spcPct val="170000"/>
              </a:lnSpc>
              <a:spcBef>
                <a:spcPts val="0"/>
              </a:spcBef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исследовать этапы строительства каждой части дома;</a:t>
            </a:r>
          </a:p>
          <a:p>
            <a:pPr marL="0" lvl="0" indent="0" algn="just">
              <a:lnSpc>
                <a:spcPct val="170000"/>
              </a:lnSpc>
              <a:spcBef>
                <a:spcPts val="0"/>
              </a:spcBef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познакомиться с профессиями людей, выполняющих внутреннюю отделку.</a:t>
            </a:r>
          </a:p>
          <a:p>
            <a:pPr marL="0" lvl="0" indent="0" algn="just">
              <a:lnSpc>
                <a:spcPct val="170000"/>
              </a:lnSpc>
              <a:spcBef>
                <a:spcPts val="0"/>
              </a:spcBef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подобрать пословицы, поговорки и загадки</a:t>
            </a:r>
          </a:p>
          <a:p>
            <a:pPr marL="0" lvl="0" indent="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о труде и строительстве.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	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Гипотеза.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Я предполагаю, что смогу создать проект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дома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и по нему можно начать строительство. </a:t>
            </a: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	Методы исследования:</a:t>
            </a: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наблюдение;</a:t>
            </a:r>
          </a:p>
          <a:p>
            <a:pPr lvl="0"/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сравнение;</a:t>
            </a:r>
          </a:p>
          <a:p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опыты;</a:t>
            </a:r>
          </a:p>
          <a:p>
            <a:pPr lvl="0"/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самостоятельное обдумывание.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sz="4000" b="1" dirty="0" smtClean="0"/>
              <a:t>Геология (геодезия) участка, на котором планируется строительство</a:t>
            </a:r>
            <a:br>
              <a:rPr lang="ru-RU" sz="4000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14346" y="3000372"/>
            <a:ext cx="3714776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Исследование, топографическую съёмку участка смогут провести  геодезисты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 descr="Топографическая съемка"/>
          <p:cNvPicPr/>
          <p:nvPr/>
        </p:nvPicPr>
        <p:blipFill>
          <a:blip r:embed="rId2"/>
          <a:srcRect l="30236" t="20633" r="2520"/>
          <a:stretch>
            <a:fillRect/>
          </a:stretch>
        </p:blipFill>
        <p:spPr bwMode="auto">
          <a:xfrm>
            <a:off x="3500430" y="2428868"/>
            <a:ext cx="5384183" cy="3954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572396" y="6072206"/>
            <a:ext cx="12410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u="sng" dirty="0" smtClean="0">
                <a:hlinkClick r:id="rId3"/>
              </a:rPr>
              <a:t>http://mainstro.ru</a:t>
            </a:r>
            <a:endParaRPr lang="ru-RU" sz="1100" dirty="0"/>
          </a:p>
        </p:txBody>
      </p:sp>
      <p:sp>
        <p:nvSpPr>
          <p:cNvPr id="6" name="TextBox 5"/>
          <p:cNvSpPr txBox="1"/>
          <p:nvPr/>
        </p:nvSpPr>
        <p:spPr>
          <a:xfrm>
            <a:off x="500034" y="1000108"/>
            <a:ext cx="80579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/>
              <a:t>а) Возможно ли на данном участке</a:t>
            </a:r>
          </a:p>
          <a:p>
            <a:r>
              <a:rPr lang="ru-RU" sz="4000" i="1" dirty="0" smtClean="0"/>
              <a:t> строительство дома?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б) Каков состав почвы, рельеф местности на участке, близость к поверхности грунтовых вод?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71678"/>
            <a:ext cx="8229600" cy="4525963"/>
          </a:xfrm>
        </p:spPr>
        <p:txBody>
          <a:bodyPr/>
          <a:lstStyle/>
          <a:p>
            <a:r>
              <a:rPr lang="ru-RU" dirty="0" smtClean="0"/>
              <a:t>Важно тщательно исследовать состав почвы</a:t>
            </a:r>
          </a:p>
          <a:p>
            <a:r>
              <a:rPr lang="ru-RU" dirty="0" smtClean="0"/>
              <a:t>Необходимо изучить все свойства грунта (насколько грунтовые воды находятся близко к поверхности, какой тип почвы на участке, какой рельеф местности и т. д.)</a:t>
            </a:r>
          </a:p>
          <a:p>
            <a:r>
              <a:rPr lang="ru-RU" dirty="0" smtClean="0"/>
              <a:t> Получить сведения о сопротивлениях грунта</a:t>
            </a:r>
            <a:endParaRPr lang="ru-RU" dirty="0"/>
          </a:p>
        </p:txBody>
      </p:sp>
      <p:pic>
        <p:nvPicPr>
          <p:cNvPr id="4" name="Рисунок 3" descr="Проба почвы"/>
          <p:cNvPicPr/>
          <p:nvPr/>
        </p:nvPicPr>
        <p:blipFill>
          <a:blip r:embed="rId2"/>
          <a:srcRect b="16198"/>
          <a:stretch>
            <a:fillRect/>
          </a:stretch>
        </p:blipFill>
        <p:spPr bwMode="auto">
          <a:xfrm>
            <a:off x="571472" y="1928802"/>
            <a:ext cx="8001056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715140" y="6319391"/>
            <a:ext cx="1787669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u="sng" dirty="0" smtClean="0">
                <a:hlinkClick r:id="rId3"/>
              </a:rPr>
              <a:t>http://stroysvoimirukami.ru</a:t>
            </a:r>
            <a:endParaRPr lang="ru-RU" sz="1100" dirty="0" smtClean="0"/>
          </a:p>
          <a:p>
            <a:endParaRPr lang="ru-RU" dirty="0"/>
          </a:p>
        </p:txBody>
      </p:sp>
      <p:pic>
        <p:nvPicPr>
          <p:cNvPr id="6" name="Рисунок 5" descr="Уровень грунтовых вод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1857364"/>
            <a:ext cx="8215370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187</Words>
  <PresentationFormat>Экран (4:3)</PresentationFormat>
  <Paragraphs>72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Содержание работы</vt:lpstr>
      <vt:lpstr>Слайд 3</vt:lpstr>
      <vt:lpstr>Слайд 4</vt:lpstr>
      <vt:lpstr>Слайд 5</vt:lpstr>
      <vt:lpstr>Задачи исследования:</vt:lpstr>
      <vt:lpstr>Слайд 7</vt:lpstr>
      <vt:lpstr> Геология (геодезия) участка, на котором планируется строительство  </vt:lpstr>
      <vt:lpstr>б) Каков состав почвы, рельеф местности на участке, близость к поверхности грунтовых вод? </vt:lpstr>
      <vt:lpstr>Проект здания, составление чертежей </vt:lpstr>
      <vt:lpstr>Части  дома. Экскурсия на стройплощадку</vt:lpstr>
      <vt:lpstr>Наш дом. Начало строительства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31</cp:revision>
  <dcterms:modified xsi:type="dcterms:W3CDTF">2018-07-18T14:53:26Z</dcterms:modified>
</cp:coreProperties>
</file>