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69" r:id="rId4"/>
    <p:sldId id="270" r:id="rId5"/>
    <p:sldId id="279" r:id="rId6"/>
    <p:sldId id="271" r:id="rId7"/>
    <p:sldId id="272" r:id="rId8"/>
    <p:sldId id="273" r:id="rId9"/>
    <p:sldId id="274" r:id="rId10"/>
    <p:sldId id="277" r:id="rId11"/>
    <p:sldId id="276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Рисуно к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"/>
            <a:ext cx="9144000" cy="6869431"/>
          </a:xfrm>
          <a:prstGeom prst="rect">
            <a:avLst/>
          </a:prstGeom>
          <a:noFill/>
        </p:spPr>
      </p:pic>
      <p:sp>
        <p:nvSpPr>
          <p:cNvPr id="3074" name="Oval 5"/>
          <p:cNvSpPr>
            <a:spLocks noChangeArrowheads="1"/>
          </p:cNvSpPr>
          <p:nvPr/>
        </p:nvSpPr>
        <p:spPr bwMode="auto">
          <a:xfrm>
            <a:off x="1714480" y="285728"/>
            <a:ext cx="6143625" cy="6061075"/>
          </a:xfrm>
          <a:prstGeom prst="ellipse">
            <a:avLst/>
          </a:prstGeom>
          <a:solidFill>
            <a:srgbClr val="CCFFFF"/>
          </a:solidFill>
          <a:ln w="127000">
            <a:pattFill prst="weave">
              <a:fgClr>
                <a:srgbClr val="00FFFF"/>
              </a:fgClr>
              <a:bgClr>
                <a:srgbClr val="FF0000"/>
              </a:bgClr>
            </a:pattFill>
            <a:round/>
            <a:headEnd/>
            <a:tailEnd/>
          </a:ln>
          <a:effectLst>
            <a:outerShdw dist="107763" dir="13500000" algn="ctr" rotWithShape="0">
              <a:srgbClr val="808080"/>
            </a:outerShdw>
          </a:effectLst>
        </p:spPr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                     </a:t>
            </a:r>
            <a:r>
              <a:rPr lang="ru-RU" sz="2400" dirty="0" smtClean="0"/>
              <a:t>Презентация</a:t>
            </a:r>
          </a:p>
          <a:p>
            <a:r>
              <a:rPr lang="ru-RU" sz="2400" dirty="0" smtClean="0"/>
              <a:t>      учащегося 3 «Б» класса</a:t>
            </a:r>
          </a:p>
          <a:p>
            <a:r>
              <a:rPr lang="ru-RU" sz="2400" dirty="0" smtClean="0"/>
              <a:t>МБОУ Вязьма – Брянской СОШ</a:t>
            </a:r>
          </a:p>
          <a:p>
            <a:r>
              <a:rPr lang="ru-RU" sz="2400" dirty="0" smtClean="0"/>
              <a:t> имени Героя РФ А. В. </a:t>
            </a:r>
            <a:r>
              <a:rPr lang="ru-RU" sz="2400" dirty="0" err="1" smtClean="0"/>
              <a:t>Пуцыкина</a:t>
            </a:r>
            <a:endParaRPr lang="ru-RU" sz="2400" dirty="0" smtClean="0"/>
          </a:p>
          <a:p>
            <a:pPr algn="ctr"/>
            <a:r>
              <a:rPr lang="ru-RU" sz="2400" dirty="0" smtClean="0"/>
              <a:t>Вяземского района </a:t>
            </a:r>
          </a:p>
          <a:p>
            <a:pPr algn="ctr"/>
            <a:r>
              <a:rPr lang="ru-RU" sz="2400" dirty="0" smtClean="0"/>
              <a:t>Смоленской области</a:t>
            </a:r>
          </a:p>
          <a:p>
            <a:pPr algn="ctr"/>
            <a:r>
              <a:rPr lang="ru-RU" sz="3200" b="1" dirty="0" smtClean="0"/>
              <a:t>ДАНИЛОВА ДАНИЛЫ</a:t>
            </a:r>
          </a:p>
          <a:p>
            <a:pPr algn="ctr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Руководитель: Докучаева Лилия Ивановна,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</a:p>
          <a:p>
            <a:pPr algn="ctr"/>
            <a:r>
              <a:rPr lang="ru-RU" sz="1600" dirty="0" smtClean="0"/>
              <a:t>2016 год</a:t>
            </a:r>
          </a:p>
          <a:p>
            <a:endParaRPr lang="ru-RU" dirty="0"/>
          </a:p>
        </p:txBody>
      </p:sp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2559050" y="965200"/>
            <a:ext cx="4294188" cy="28924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7200" b="1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Courier New"/>
                <a:cs typeface="Courier New"/>
              </a:rPr>
              <a:t>ДОМ ВОЗВЕСТИ- </a:t>
            </a:r>
            <a:endParaRPr lang="ru-RU" sz="7200" b="1" kern="10" dirty="0">
              <a:ln w="158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</a:gradFill>
              <a:latin typeface="Courier New"/>
              <a:cs typeface="Courier New"/>
            </a:endParaRP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2143125" y="642938"/>
            <a:ext cx="5159375" cy="54800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8200"/>
                    </a:gs>
                    <a:gs pos="10001">
                      <a:srgbClr val="FF0000"/>
                    </a:gs>
                    <a:gs pos="35001">
                      <a:srgbClr val="BA0066"/>
                    </a:gs>
                    <a:gs pos="70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Courier New"/>
                <a:cs typeface="Courier New"/>
              </a:rPr>
              <a:t>НЕ ПЛЕТЕНЬ ЗАПЛЕСТИ</a:t>
            </a:r>
            <a:endParaRPr lang="ru-RU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8200"/>
                  </a:gs>
                  <a:gs pos="10001">
                    <a:srgbClr val="FF0000"/>
                  </a:gs>
                  <a:gs pos="35001">
                    <a:srgbClr val="BA0066"/>
                  </a:gs>
                  <a:gs pos="70000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latin typeface="Courier New"/>
              <a:cs typeface="Courier Ne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Проведя исследования, можно сделать следующие выводы: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город каждодневно строится и растёт.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возведения  дома долог и труден.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Младшим школьникам интересно знать об этапах строительства дома. 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Нужны и важны профессии людей, занятых на строительстве. Для долговечности и прочности здания важно, чтобы строители были настоящими профессионалами и мастерами своего дела.</a:t>
            </a:r>
          </a:p>
          <a:p>
            <a:pPr algn="just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Строю  школы, строю бани, строю новые дома, </a:t>
            </a:r>
          </a:p>
          <a:p>
            <a:pPr algn="just">
              <a:buNone/>
            </a:pPr>
            <a:r>
              <a:rPr lang="ru-RU" sz="2800" dirty="0" smtClean="0"/>
              <a:t>Строю целые деревни, даже строю города!</a:t>
            </a:r>
          </a:p>
          <a:p>
            <a:pPr algn="just">
              <a:buNone/>
            </a:pPr>
            <a:r>
              <a:rPr lang="ru-RU" sz="2800" dirty="0" smtClean="0"/>
              <a:t>Строить нужно аккуратно, строить нужно на века, </a:t>
            </a:r>
          </a:p>
          <a:p>
            <a:pPr algn="just">
              <a:buNone/>
            </a:pPr>
            <a:r>
              <a:rPr lang="ru-RU" sz="2800" dirty="0" smtClean="0"/>
              <a:t>Чтоб жилось в тепле, уюте, даже в сильные снега.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 к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8933"/>
            <a:ext cx="8572560" cy="6440135"/>
          </a:xfrm>
          <a:prstGeom prst="rect">
            <a:avLst/>
          </a:prstGeom>
          <a:noFill/>
        </p:spPr>
      </p:pic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1643063" y="428625"/>
            <a:ext cx="6143625" cy="6061075"/>
          </a:xfrm>
          <a:prstGeom prst="ellipse">
            <a:avLst/>
          </a:prstGeom>
          <a:solidFill>
            <a:srgbClr val="CCFFFF"/>
          </a:solidFill>
          <a:ln w="127000">
            <a:pattFill prst="weave">
              <a:fgClr>
                <a:srgbClr val="00FFFF"/>
              </a:fgClr>
              <a:bgClr>
                <a:srgbClr val="FF0000"/>
              </a:bgClr>
            </a:pattFill>
            <a:round/>
            <a:headEnd/>
            <a:tailEnd/>
          </a:ln>
          <a:effectLst>
            <a:outerShdw dist="107763" dir="13500000" algn="ctr" rotWithShape="0">
              <a:srgbClr val="808080"/>
            </a:outerShdw>
          </a:effectLst>
        </p:spPr>
        <p:txBody>
          <a:bodyPr/>
          <a:lstStyle/>
          <a:p>
            <a:endParaRPr lang="ru-RU" dirty="0" smtClean="0"/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СПАСИБО  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ЗА ВНИМАНИЕ 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Наш дом. Начало строительства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C:\Documents and Settings\Admin\Рабочий стол\данилов фото дача\c8.jpg"/>
          <p:cNvPicPr>
            <a:picLocks noChangeAspect="1" noChangeArrowheads="1"/>
          </p:cNvPicPr>
          <p:nvPr/>
        </p:nvPicPr>
        <p:blipFill>
          <a:blip r:embed="rId2"/>
          <a:srcRect b="7874"/>
          <a:stretch>
            <a:fillRect/>
          </a:stretch>
        </p:blipFill>
        <p:spPr bwMode="auto">
          <a:xfrm>
            <a:off x="428596" y="857231"/>
            <a:ext cx="8369209" cy="5782691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данилов фото дача\c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4286280" cy="5715040"/>
          </a:xfrm>
          <a:prstGeom prst="rect">
            <a:avLst/>
          </a:prstGeom>
          <a:noFill/>
        </p:spPr>
      </p:pic>
      <p:pic>
        <p:nvPicPr>
          <p:cNvPr id="4" name="Picture 2" descr="F:\230520121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857232"/>
            <a:ext cx="4232476" cy="5715040"/>
          </a:xfrm>
          <a:prstGeom prst="rect">
            <a:avLst/>
          </a:prstGeom>
          <a:noFill/>
        </p:spPr>
      </p:pic>
      <p:pic>
        <p:nvPicPr>
          <p:cNvPr id="5" name="Picture 3" descr="F:\230520121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857232"/>
            <a:ext cx="4286280" cy="571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б) Стены (фасад) - это сам дом, где живут люди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 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Каменщики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 помощью специальных ручных инструментов (молоточка-кирки, лопаты и др.) сооружают колонны, стены и прочие конструкции. Они кладут кирпичную кладку.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Подвал и фундамент копают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экскаваторы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установке стен и перекрытий помогают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подъёмные краны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фото 1 шаги\DSC01560.JPG"/>
          <p:cNvPicPr/>
          <p:nvPr/>
        </p:nvPicPr>
        <p:blipFill>
          <a:blip r:embed="rId2" cstate="print"/>
          <a:srcRect l="11741" r="1136"/>
          <a:stretch>
            <a:fillRect/>
          </a:stretch>
        </p:blipFill>
        <p:spPr bwMode="auto">
          <a:xfrm>
            <a:off x="357158" y="1571612"/>
            <a:ext cx="850112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в) Крыша бережёт от непогоды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Заготовкой и укладкой кровли занимается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кровельщик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Кровельщик в строгой последовательности и с большой тщательностью начинает укладку листов кровли. Она как можно дольше должна служить людям.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Наш дом. Начало строительства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Documents and Settings\Admin\Рабочий стол\данилов фото дача\20160214_105533.jpg"/>
          <p:cNvPicPr>
            <a:picLocks noChangeAspect="1" noChangeArrowheads="1"/>
          </p:cNvPicPr>
          <p:nvPr/>
        </p:nvPicPr>
        <p:blipFill>
          <a:blip r:embed="rId2" cstate="print"/>
          <a:srcRect b="12717"/>
          <a:stretch>
            <a:fillRect/>
          </a:stretch>
        </p:blipFill>
        <p:spPr bwMode="auto">
          <a:xfrm>
            <a:off x="214282" y="1000108"/>
            <a:ext cx="5455045" cy="5363801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данилов фото дача\20160214_105841.jpg"/>
          <p:cNvPicPr>
            <a:picLocks noChangeAspect="1" noChangeArrowheads="1"/>
          </p:cNvPicPr>
          <p:nvPr/>
        </p:nvPicPr>
        <p:blipFill>
          <a:blip r:embed="rId3" cstate="print"/>
          <a:srcRect t="7710" b="12385"/>
          <a:stretch>
            <a:fillRect/>
          </a:stretch>
        </p:blipFill>
        <p:spPr bwMode="auto">
          <a:xfrm>
            <a:off x="5349835" y="1000108"/>
            <a:ext cx="3794165" cy="5389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Монтажники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смонтируют окна и наружную дверь. Займутся установкой, соединением, закреплением и подключением различных строительных элементов, сантехники, систем вентиляции, теплосети, котлов, бытовой техники.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Проведение коммуникаций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		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Газоэлектросварщики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электрики, сантехники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произведут укладку     коммуникаций      и подключение здания к централизованному водоснабжению и другим сетям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обеспечут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здание водой, электричеством, газом, канализационной системой)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Внутренняя отделка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Маляр   и   штукатур  готовят под окраску бетонные, деревянные  и металлические конструкции. Поверхности окрашивают вручную или при помощи валиков, краскопультов, пистолетов и других приспособлений, наклеивает   обои.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плиточник облицовывает плиткой стены домов и внутренние помещения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Анкетирование учащихся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Интересно ли вам наблюдать за строительством дома?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Знакомы ли вы с профессией геодезист?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профессии людей, занятых на строительстве дома.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Хотели бы вы стать строителем?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Верна ли схема: фундамент - стены  - крыша?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пословицы и поговорки о труде и строительстве?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928726" y="571480"/>
            <a:ext cx="1129367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Мы провели анкетирование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учащихся начальных классов по вопросам: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208</Words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Наш дом. Начало строительства</vt:lpstr>
      <vt:lpstr>б) Стены (фасад) - это сам дом, где живут люди  </vt:lpstr>
      <vt:lpstr>в) Крыша бережёт от непогоды</vt:lpstr>
      <vt:lpstr>Наш дом. Начало строительства</vt:lpstr>
      <vt:lpstr>Слайд 6</vt:lpstr>
      <vt:lpstr>Проведение коммуникаций</vt:lpstr>
      <vt:lpstr>Внутренняя отделка</vt:lpstr>
      <vt:lpstr>Анкетирование учащихся</vt:lpstr>
      <vt:lpstr>Проведя исследования, можно сделать следующие выводы: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26</cp:revision>
  <dcterms:modified xsi:type="dcterms:W3CDTF">2018-07-18T14:40:42Z</dcterms:modified>
</cp:coreProperties>
</file>