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mg_user_file_5503510a54eb4_0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3781" y="0"/>
            <a:ext cx="8760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детский сад №24 ст. Кавказская муниципального образования Кавказский район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5715016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ТЕМА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3643314"/>
            <a:ext cx="37824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РАЗРАБОТАННО ВОСПИТАТЕЛЕМ</a:t>
            </a:r>
          </a:p>
          <a:p>
            <a:endParaRPr lang="ru-RU" sz="2000" b="1" dirty="0" smtClean="0"/>
          </a:p>
          <a:p>
            <a:r>
              <a:rPr lang="ru-RU" sz="2000" b="1" dirty="0" err="1" smtClean="0"/>
              <a:t>Кременской</a:t>
            </a:r>
            <a:r>
              <a:rPr lang="ru-RU" sz="2000" b="1" dirty="0" smtClean="0"/>
              <a:t> И.Н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86182" y="6286520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Июнь 2018г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fons.ru-503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28662" y="2500306"/>
            <a:ext cx="74424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/>
              <a:t>развивать </a:t>
            </a:r>
            <a:r>
              <a:rPr lang="ru-RU" sz="2400" b="1" dirty="0" smtClean="0"/>
              <a:t>коммуникативные навыки </a:t>
            </a:r>
            <a:r>
              <a:rPr lang="ru-RU" sz="2400" b="1" dirty="0" smtClean="0"/>
              <a:t>детей, </a:t>
            </a:r>
          </a:p>
          <a:p>
            <a:r>
              <a:rPr lang="ru-RU" sz="2400" b="1" dirty="0" smtClean="0"/>
              <a:t>  руководствуясь </a:t>
            </a:r>
            <a:r>
              <a:rPr lang="ru-RU" sz="2400" b="1" dirty="0" smtClean="0"/>
              <a:t>принципами доверия, поддержки, </a:t>
            </a:r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 творчества </a:t>
            </a:r>
            <a:r>
              <a:rPr lang="ru-RU" sz="2400" b="1" dirty="0" smtClean="0"/>
              <a:t>и успеха;</a:t>
            </a:r>
            <a:br>
              <a:rPr lang="ru-RU" sz="2400" b="1" dirty="0" smtClean="0"/>
            </a:br>
            <a:r>
              <a:rPr lang="ru-RU" sz="2400" b="1" dirty="0" smtClean="0"/>
              <a:t>- развивать речь детей и обогащать словарный запас.</a:t>
            </a:r>
            <a:br>
              <a:rPr lang="ru-RU" sz="2400" b="1" dirty="0" smtClean="0"/>
            </a:br>
            <a:r>
              <a:rPr lang="ru-RU" sz="2400" b="1" dirty="0" smtClean="0"/>
              <a:t>- создание положительного эмоционального настроя.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428736"/>
            <a:ext cx="1627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ЗАДАЧИ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592c69e62acf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0"/>
            <a:ext cx="4714907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35265_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0"/>
            <a:ext cx="4643469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592c6975649e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0"/>
            <a:ext cx="4572031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592c69855749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0"/>
            <a:ext cx="4857783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_592c69b1e7e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0"/>
            <a:ext cx="4714907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руст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0"/>
            <a:ext cx="4857783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cf8f5ff2dd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Пользователь</cp:lastModifiedBy>
  <cp:revision>3</cp:revision>
  <dcterms:created xsi:type="dcterms:W3CDTF">2018-07-18T06:14:34Z</dcterms:created>
  <dcterms:modified xsi:type="dcterms:W3CDTF">2018-07-18T06:41:37Z</dcterms:modified>
</cp:coreProperties>
</file>