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80" r:id="rId13"/>
    <p:sldId id="274" r:id="rId14"/>
  </p:sldIdLst>
  <p:sldSz cx="9144000" cy="6858000" type="screen4x3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Romana Script" pitchFamily="34" charset="-52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F09"/>
    <a:srgbClr val="002B82"/>
    <a:srgbClr val="C85F08"/>
    <a:srgbClr val="A95007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15512/199839678.582/0_115edd_f5be6df0_orig" TargetMode="External"/><Relationship Id="rId3" Type="http://schemas.openxmlformats.org/officeDocument/2006/relationships/hyperlink" Target="https://img-fotki.yandex.ru/get/4414/89635038.616/0_6fa86_12609ee7_orig" TargetMode="External"/><Relationship Id="rId7" Type="http://schemas.openxmlformats.org/officeDocument/2006/relationships/hyperlink" Target="https://img-fotki.yandex.ru/get/3514/199839678.584/0_115f48_dc6c34a7_ori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15537/199839678.585/0_115f6b_931a1262_orig" TargetMode="External"/><Relationship Id="rId11" Type="http://schemas.openxmlformats.org/officeDocument/2006/relationships/hyperlink" Target="https://img-fotki.yandex.ru/get/6311/159224724.46/0_a9ea3_4f90fc16_orig" TargetMode="External"/><Relationship Id="rId5" Type="http://schemas.openxmlformats.org/officeDocument/2006/relationships/hyperlink" Target="https://img-fotki.yandex.ru/get/3905/199839678.581/0_115ecd_5262c8fd_orig" TargetMode="External"/><Relationship Id="rId10" Type="http://schemas.openxmlformats.org/officeDocument/2006/relationships/hyperlink" Target="https://img-fotki.yandex.ru/get/6417/199839678.582/0_115ed9_36b0200e_orig" TargetMode="External"/><Relationship Id="rId4" Type="http://schemas.openxmlformats.org/officeDocument/2006/relationships/hyperlink" Target="https://img-fotki.yandex.ru/get/5000/199839678.582/0_115ed2_bca1d43b_orig" TargetMode="External"/><Relationship Id="rId9" Type="http://schemas.openxmlformats.org/officeDocument/2006/relationships/hyperlink" Target="https://img-fotki.yandex.ru/get/15565/199839678.582/0_115edc_6998c303_ori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85334" y="1347894"/>
            <a:ext cx="5184576" cy="4414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 до 10»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400" b="1" dirty="0" smtClean="0">
                <a:ln w="19050">
                  <a:noFill/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8</a:t>
            </a:r>
            <a:endParaRPr lang="ru-RU" sz="4400" b="1" dirty="0">
              <a:ln w="19050">
                <a:noFill/>
                <a:prstDash val="solid"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Автор презентации: Фокина Лидия Петровна,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учитель начальных классов МКОУ СОШ ст. Евсино </a:t>
            </a:r>
          </a:p>
          <a:p>
            <a:pPr>
              <a:spcBef>
                <a:spcPts val="0"/>
              </a:spcBef>
              <a:buNone/>
            </a:pPr>
            <a:r>
              <a:rPr lang="ru-RU" sz="1200" b="1" i="1" dirty="0" err="1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Искитимского</a:t>
            </a:r>
            <a:r>
              <a:rPr lang="ru-RU" sz="1200" b="1" i="1" dirty="0" smtClean="0">
                <a:solidFill>
                  <a:srgbClr val="C00000"/>
                </a:solidFill>
                <a:latin typeface="Romana Script" pitchFamily="34" charset="-52"/>
                <a:cs typeface="Times New Roman" pitchFamily="18" charset="0"/>
              </a:rPr>
              <a:t> 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5 – это 1 и …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592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В нашей школе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3 этажа,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а в соседней школе 5 этажей. На сколько соседняя школа выше нашей?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308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72268" y="54868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672269" y="1556792"/>
            <a:ext cx="5760640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82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662" y="1268760"/>
            <a:ext cx="83958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Автор шаблона: </a:t>
            </a:r>
            <a:r>
              <a:rPr lang="ru-RU" sz="1600" b="1" i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Ранько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Елена Алексеевна </a:t>
            </a:r>
            <a:r>
              <a:rPr lang="en-US" sz="1600" i="1" dirty="0">
                <a:latin typeface="Calibri" pitchFamily="34" charset="0"/>
                <a:cs typeface="Calibri" pitchFamily="34" charset="0"/>
                <a:hlinkClick r:id="rId2"/>
              </a:rPr>
              <a:t>http://elenaranko.ucoz.ru/</a:t>
            </a:r>
            <a:r>
              <a:rPr lang="ru-RU" sz="16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16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Котенок: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3"/>
              </a:rPr>
              <a:t>https://img-fotki.yandex.ru/get/4414/89635038.616/0_6fa86_12609ee7_orig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Цветок: 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4"/>
              </a:rPr>
              <a:t>https://img-fotki.yandex.ru/get/5000/199839678.582/0_115ed2_bca1d43b_orig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Бант: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5"/>
              </a:rPr>
              <a:t>https://img-fotki.yandex.ru/get/3905/199839678.581/0_115ecd_5262c8fd_orig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Фон «клетка»: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6"/>
              </a:rPr>
              <a:t>https://img-fotki.yandex.ru/get/15537/199839678.585/0_115f6b_931a1262_orig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lvl="0"/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Фон зеленый: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7"/>
              </a:rPr>
              <a:t>https://img-fotki.yandex.ru/get/3514/199839678.584/0_115f48_dc6c34a7_orig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Пуговицы: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зеленая: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8"/>
              </a:rPr>
              <a:t>https://img-fotki.yandex.ru/get/15512/199839678.582/0_115edd_f5be6df0_orig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оранжевая: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9"/>
              </a:rPr>
              <a:t>https://img-fotki.yandex.ru/get/15565/199839678.582/0_115edc_6998c303_orig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белая: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10"/>
              </a:rPr>
              <a:t>https://img-fotki.yandex.ru/get/6417/199839678.582/0_115ed9_36b0200e_orig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Вырез из бусин: </a:t>
            </a:r>
            <a:r>
              <a:rPr lang="en-US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  <a:hlinkClick r:id="rId11"/>
              </a:rPr>
              <a:t>https://img-fotki.yandex.ru/get/6311/159224724.46/0_a9ea3_4f90fc16_orig</a:t>
            </a:r>
            <a:r>
              <a:rPr lang="ru-RU" sz="16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Алимпиева </a:t>
            </a:r>
            <a:r>
              <a:rPr lang="ru-RU" sz="1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М. Н., Векшина Т. В. Математические диктанты. 1 класс. М.: ВАКО, </a:t>
            </a:r>
            <a:r>
              <a:rPr lang="ru-RU" sz="16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ru-RU" sz="1600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06656" y="332656"/>
            <a:ext cx="8342521" cy="57606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Информационные источники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367" y="6125234"/>
            <a:ext cx="8374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 момент создания ресурса все ссылки являются активными</a:t>
            </a:r>
            <a:r>
              <a:rPr lang="ru-RU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! </a:t>
            </a:r>
            <a:endParaRPr lang="ru-RU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2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1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6 – это 4 и …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Продолжите высказывание: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  <a:latin typeface="Calibri"/>
              </a:rPr>
              <a:t>6 – это 5 и …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292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К числу 4 прибавьте 5.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017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Число 2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увеличьте на 6.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00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Уменьшаемое равно 6, вычитаемое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равно 4. Чему равна разность?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753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Число 5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увеличьте на 5.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782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Число 10 уменьшите на 8.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945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877272"/>
            <a:ext cx="4320480" cy="576064"/>
          </a:xfrm>
          <a:prstGeom prst="roundRect">
            <a:avLst>
              <a:gd name="adj" fmla="val 1782"/>
            </a:avLst>
          </a:prstGeom>
          <a:solidFill>
            <a:schemeClr val="bg1"/>
          </a:solidFill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Вопрос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</a:t>
            </a:r>
            <a:endParaRPr lang="ru-RU" sz="2400" b="1" i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1224888"/>
            <a:ext cx="504056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 обезьяны было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9 бананов.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4 банана она съела. Сколько бананов осталось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у обезьяны?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30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258</Words>
  <Application>Microsoft Office PowerPoint</Application>
  <PresentationFormat>Экран (4:3)</PresentationFormat>
  <Paragraphs>54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Romana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от 1 до 10</dc:title>
  <dc:creator>Фокина Лидия Петровна</dc:creator>
  <cp:keywords>Математичский диктант</cp:keywords>
  <cp:lastModifiedBy>Фокина Лидия Петровна</cp:lastModifiedBy>
  <cp:revision>114</cp:revision>
  <dcterms:created xsi:type="dcterms:W3CDTF">2013-08-23T08:38:35Z</dcterms:created>
  <dcterms:modified xsi:type="dcterms:W3CDTF">2018-03-03T14:53:30Z</dcterms:modified>
</cp:coreProperties>
</file>