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A3B94D-3780-4775-BD55-E295D9CED8F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F6085C2-B296-43F9-BA9E-EE21DD24B4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/>
              <a:t>Фразеологизмы с НЕ и НИ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9218" name="Picture 2" descr="C:\Users\Samsung\Pictures\зар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8090831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10242" name="Picture 2" descr="C:\Users\Samsung\Pictures\вод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33762" y="2709862"/>
            <a:ext cx="2733675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Комар носа не подточит</a:t>
            </a:r>
          </a:p>
          <a:p>
            <a:r>
              <a:rPr lang="ru-RU" dirty="0" smtClean="0"/>
              <a:t>Звезд с неба не хватает</a:t>
            </a:r>
          </a:p>
          <a:p>
            <a:r>
              <a:rPr lang="ru-RU" dirty="0" smtClean="0"/>
              <a:t>Ни в зуб ногой</a:t>
            </a:r>
          </a:p>
          <a:p>
            <a:r>
              <a:rPr lang="ru-RU" dirty="0" smtClean="0"/>
              <a:t>Ни пуха ни пера</a:t>
            </a:r>
          </a:p>
          <a:p>
            <a:r>
              <a:rPr lang="ru-RU" dirty="0" smtClean="0"/>
              <a:t>Ни рыба ни мясо</a:t>
            </a:r>
          </a:p>
          <a:p>
            <a:r>
              <a:rPr lang="ru-RU" dirty="0" smtClean="0"/>
              <a:t>Палец о палец не ударит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Губа не </a:t>
            </a:r>
            <a:r>
              <a:rPr lang="ru-RU" smtClean="0"/>
              <a:t>дура</a:t>
            </a:r>
            <a:endParaRPr lang="ru-RU" dirty="0" smtClean="0"/>
          </a:p>
          <a:p>
            <a:r>
              <a:rPr lang="ru-RU" dirty="0" smtClean="0"/>
              <a:t>Не спускать глаз</a:t>
            </a:r>
          </a:p>
          <a:p>
            <a:r>
              <a:rPr lang="ru-RU" dirty="0" smtClean="0"/>
              <a:t>Ни свет ни заря</a:t>
            </a:r>
          </a:p>
          <a:p>
            <a:r>
              <a:rPr lang="ru-RU" dirty="0" smtClean="0"/>
              <a:t>Водой не разольёшь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1026" name="Picture 2" descr="C:\Users\Samsung\Pictures\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67087" y="2709862"/>
            <a:ext cx="2867025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2050" name="Picture 2" descr="C:\Users\Samsung\Pictures\Звезд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9492" y="1332337"/>
            <a:ext cx="5362827" cy="4832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3074" name="Picture 2" descr="C:\Users\Samsung\Pictures\зуб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188" y="1988840"/>
            <a:ext cx="2808312" cy="2808312"/>
          </a:xfrm>
          <a:prstGeom prst="rect">
            <a:avLst/>
          </a:prstGeom>
          <a:noFill/>
        </p:spPr>
      </p:pic>
      <p:pic>
        <p:nvPicPr>
          <p:cNvPr id="3075" name="Picture 3" descr="C:\Users\Samsung\Pictures\ног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7588" y="1300412"/>
            <a:ext cx="4288828" cy="4288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4098" name="Picture 2" descr="C:\Users\Samsung\Pictures\пух перо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7063462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5122" name="Picture 2" descr="C:\Users\Samsung\Pictures\рыб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5305148" cy="3240360"/>
          </a:xfrm>
          <a:prstGeom prst="rect">
            <a:avLst/>
          </a:prstGeom>
          <a:noFill/>
        </p:spPr>
      </p:pic>
      <p:pic>
        <p:nvPicPr>
          <p:cNvPr id="5123" name="Picture 3" descr="C:\Users\Samsung\Pictures\мяс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12976"/>
            <a:ext cx="5256584" cy="3285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6146" name="Picture 2" descr="C:\Users\Samsung\Pictures\палец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8760"/>
            <a:ext cx="518457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7170" name="Picture 2" descr="C:\Users\Samsung\Pictures\губ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00808"/>
            <a:ext cx="5763518" cy="4089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фразеологизм по картинке</a:t>
            </a:r>
            <a:endParaRPr lang="ru-RU" dirty="0"/>
          </a:p>
        </p:txBody>
      </p:sp>
      <p:pic>
        <p:nvPicPr>
          <p:cNvPr id="8194" name="Picture 2" descr="C:\Users\Samsung\Pictures\глаз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10423"/>
            <a:ext cx="6552728" cy="4361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</TotalTime>
  <Words>85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Фразеологизмы с НЕ и НИ</vt:lpstr>
      <vt:lpstr>Угадай фразеологизм по картинке</vt:lpstr>
      <vt:lpstr>Угадай фразеологизм по картинке</vt:lpstr>
      <vt:lpstr>Угадай фразеологизм по картинке</vt:lpstr>
      <vt:lpstr>Угадай фразеологизм по картинке</vt:lpstr>
      <vt:lpstr>Угадай фразеологизм по картинке</vt:lpstr>
      <vt:lpstr>Угадай фразеологизм по картинке</vt:lpstr>
      <vt:lpstr>Угадай фразеологизм по картинке</vt:lpstr>
      <vt:lpstr>Угадай фразеологизм по картинке</vt:lpstr>
      <vt:lpstr>Угадай фразеологизм по картинке</vt:lpstr>
      <vt:lpstr>Угадай фразеологизм по картинке</vt:lpstr>
      <vt:lpstr>Ответы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 с НЕ и НИ</dc:title>
  <dc:creator>Samsung</dc:creator>
  <cp:lastModifiedBy>Samsung</cp:lastModifiedBy>
  <cp:revision>4</cp:revision>
  <dcterms:created xsi:type="dcterms:W3CDTF">2016-04-20T14:49:42Z</dcterms:created>
  <dcterms:modified xsi:type="dcterms:W3CDTF">2018-07-18T10:32:11Z</dcterms:modified>
</cp:coreProperties>
</file>