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0" r:id="rId4"/>
    <p:sldId id="259" r:id="rId5"/>
    <p:sldId id="261" r:id="rId6"/>
    <p:sldId id="257" r:id="rId7"/>
    <p:sldId id="274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714620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КОРЗИНОЧКА ИЗ ГАЗЕТЫ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3380"/>
            <a:ext cx="6400800" cy="250033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ученицы 2 «Б» класса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Вязьма – Брянской СОШ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имени Героя  РФ А. В.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Пуцыкина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Вяземского района Смоленской области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ru-RU" sz="5700" dirty="0" err="1" smtClean="0">
                <a:solidFill>
                  <a:srgbClr val="C00000"/>
                </a:solidFill>
              </a:rPr>
              <a:t>Волченко</a:t>
            </a:r>
            <a:r>
              <a:rPr lang="ru-RU" sz="5700" dirty="0" smtClean="0">
                <a:solidFill>
                  <a:srgbClr val="C00000"/>
                </a:solidFill>
              </a:rPr>
              <a:t> Анастасии </a:t>
            </a:r>
          </a:p>
        </p:txBody>
      </p:sp>
      <p:pic>
        <p:nvPicPr>
          <p:cNvPr id="1026" name="Picture 2" descr="E:\Documents and Settings\Администратор\Мои документы\2013-17 год\1 шаги 2015 15 апр\фото 1 шаги 2015\DSC08427.JPG"/>
          <p:cNvPicPr>
            <a:picLocks noChangeAspect="1" noChangeArrowheads="1"/>
          </p:cNvPicPr>
          <p:nvPr/>
        </p:nvPicPr>
        <p:blipFill>
          <a:blip r:embed="rId2" cstate="print"/>
          <a:srcRect l="3030" r="6060"/>
          <a:stretch>
            <a:fillRect/>
          </a:stretch>
        </p:blipFill>
        <p:spPr bwMode="auto">
          <a:xfrm>
            <a:off x="2214546" y="214290"/>
            <a:ext cx="4514927" cy="3311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43536"/>
          </a:xfrm>
        </p:spPr>
        <p:txBody>
          <a:bodyPr>
            <a:normAutofit/>
          </a:bodyPr>
          <a:lstStyle/>
          <a:p>
            <a:r>
              <a:rPr lang="ru-RU" dirty="0" smtClean="0"/>
              <a:t> Газетные листы</a:t>
            </a:r>
          </a:p>
          <a:p>
            <a:r>
              <a:rPr lang="ru-RU" dirty="0" smtClean="0"/>
              <a:t> Клей ПВА</a:t>
            </a:r>
          </a:p>
          <a:p>
            <a:r>
              <a:rPr lang="ru-RU" dirty="0" smtClean="0"/>
              <a:t> Спица для вязания</a:t>
            </a:r>
          </a:p>
          <a:p>
            <a:r>
              <a:rPr lang="ru-RU" dirty="0" smtClean="0"/>
              <a:t> Ножницы, канцелярский нож</a:t>
            </a:r>
          </a:p>
          <a:p>
            <a:r>
              <a:rPr lang="ru-RU" dirty="0" smtClean="0"/>
              <a:t> Краска , лак </a:t>
            </a:r>
          </a:p>
          <a:p>
            <a:r>
              <a:rPr lang="ru-RU" dirty="0" smtClean="0"/>
              <a:t> Кисточки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Заготовка трубочек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357826"/>
            <a:ext cx="8229600" cy="1214446"/>
          </a:xfrm>
        </p:spPr>
        <p:txBody>
          <a:bodyPr>
            <a:normAutofit/>
          </a:bodyPr>
          <a:lstStyle/>
          <a:p>
            <a:r>
              <a:rPr lang="ru-RU" dirty="0" smtClean="0"/>
              <a:t>С помощью линейки делим лист газеты на длинные полоски шириной 10 см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b="15118"/>
          <a:stretch>
            <a:fillRect/>
          </a:stretch>
        </p:blipFill>
        <p:spPr bwMode="auto">
          <a:xfrm>
            <a:off x="1214414" y="1428736"/>
            <a:ext cx="6834214" cy="38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Заготовка трубочек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525963"/>
          </a:xfrm>
        </p:spPr>
        <p:txBody>
          <a:bodyPr/>
          <a:lstStyle/>
          <a:p>
            <a:r>
              <a:rPr lang="ru-RU" dirty="0" smtClean="0"/>
              <a:t>Берем спицу и заворачиваем бумагу вокруг, прикладывая спицу слегка наискосок по отношению к бумаге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b="14229"/>
          <a:stretch>
            <a:fillRect/>
          </a:stretch>
        </p:blipFill>
        <p:spPr bwMode="auto">
          <a:xfrm>
            <a:off x="1428728" y="2785128"/>
            <a:ext cx="6565479" cy="373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b="17786"/>
          <a:stretch>
            <a:fillRect/>
          </a:stretch>
        </p:blipFill>
        <p:spPr bwMode="auto">
          <a:xfrm>
            <a:off x="1428728" y="2786058"/>
            <a:ext cx="667344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Заготовка трубочек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00552" cy="4525963"/>
          </a:xfrm>
        </p:spPr>
        <p:txBody>
          <a:bodyPr/>
          <a:lstStyle/>
          <a:p>
            <a:r>
              <a:rPr lang="ru-RU" dirty="0" smtClean="0"/>
              <a:t>Получается трубочка – материал для плетения, их для работы нужно заготовить около </a:t>
            </a:r>
          </a:p>
          <a:p>
            <a:pPr>
              <a:buNone/>
            </a:pPr>
            <a:r>
              <a:rPr lang="ru-RU" dirty="0" smtClean="0"/>
              <a:t>    30 штук</a:t>
            </a:r>
            <a:endParaRPr lang="ru-RU" dirty="0"/>
          </a:p>
        </p:txBody>
      </p:sp>
      <p:pic>
        <p:nvPicPr>
          <p:cNvPr id="1026" name="Picture 2" descr="C:\Documents and Settings\Admin\Рабочий стол\1 шаги 2015\фото\DSC08420.JPG"/>
          <p:cNvPicPr>
            <a:picLocks noChangeAspect="1" noChangeArrowheads="1"/>
          </p:cNvPicPr>
          <p:nvPr/>
        </p:nvPicPr>
        <p:blipFill>
          <a:blip r:embed="rId2" cstate="print"/>
          <a:srcRect l="3787" t="9658" r="1136" b="11930"/>
          <a:stretch>
            <a:fillRect/>
          </a:stretch>
        </p:blipFill>
        <p:spPr bwMode="auto">
          <a:xfrm rot="5400000">
            <a:off x="4013376" y="2460530"/>
            <a:ext cx="5339219" cy="2936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корзиночки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ru-RU" dirty="0" smtClean="0"/>
              <a:t>Делаем дно – сетку корзинки 4 раза по 4 трубочки  переплетая их  в шахматном порядке.</a:t>
            </a:r>
            <a:endParaRPr lang="ru-RU" dirty="0"/>
          </a:p>
        </p:txBody>
      </p:sp>
      <p:pic>
        <p:nvPicPr>
          <p:cNvPr id="2050" name="Picture 2" descr="C:\Documents and Settings\Admin\Рабочий стол\1 шаги 2015\фото\DSC084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786058"/>
            <a:ext cx="5681669" cy="3788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Изготовление корзиночки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/>
          <a:lstStyle/>
          <a:p>
            <a:r>
              <a:rPr lang="ru-RU" dirty="0" smtClean="0"/>
              <a:t>Одной из трубочек начинаем  оплетать дно. Нужно поправлять трубочки-основы, если они искривились. </a:t>
            </a:r>
            <a:endParaRPr lang="ru-RU" dirty="0"/>
          </a:p>
        </p:txBody>
      </p:sp>
      <p:pic>
        <p:nvPicPr>
          <p:cNvPr id="3074" name="Picture 2" descr="C:\Documents and Settings\Admin\Рабочий стол\1 шаги 2015\фото\DSC08417.JPG"/>
          <p:cNvPicPr>
            <a:picLocks noChangeAspect="1" noChangeArrowheads="1"/>
          </p:cNvPicPr>
          <p:nvPr/>
        </p:nvPicPr>
        <p:blipFill>
          <a:blip r:embed="rId2" cstate="print"/>
          <a:srcRect l="5681" t="1136" r="1515"/>
          <a:stretch>
            <a:fillRect/>
          </a:stretch>
        </p:blipFill>
        <p:spPr bwMode="auto">
          <a:xfrm>
            <a:off x="1808014" y="2643182"/>
            <a:ext cx="5568062" cy="3955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Изготовление корзиночки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4525963"/>
          </a:xfrm>
        </p:spPr>
        <p:txBody>
          <a:bodyPr/>
          <a:lstStyle/>
          <a:p>
            <a:r>
              <a:rPr lang="ru-RU" dirty="0" smtClean="0"/>
              <a:t>Если трубочка из газеты заканчивается, её нужно нарастить новой трубочкой с помощью клея.</a:t>
            </a:r>
            <a:endParaRPr lang="ru-RU" dirty="0"/>
          </a:p>
        </p:txBody>
      </p:sp>
      <p:pic>
        <p:nvPicPr>
          <p:cNvPr id="4098" name="Picture 2" descr="C:\Documents and Settings\Admin\Рабочий стол\1 шаги 2015\фото\DSC084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000372"/>
            <a:ext cx="5467427" cy="364556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1 шаги 2015\фото\DSC08425.JPG"/>
          <p:cNvPicPr>
            <a:picLocks noChangeAspect="1" noChangeArrowheads="1"/>
          </p:cNvPicPr>
          <p:nvPr/>
        </p:nvPicPr>
        <p:blipFill>
          <a:blip r:embed="rId3" cstate="print"/>
          <a:srcRect l="8711" r="3030"/>
          <a:stretch>
            <a:fillRect/>
          </a:stretch>
        </p:blipFill>
        <p:spPr bwMode="auto">
          <a:xfrm>
            <a:off x="4357686" y="2214554"/>
            <a:ext cx="4572374" cy="345440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149</Words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КОРЗИНОЧКА ИЗ ГАЗЕТЫ</vt:lpstr>
      <vt:lpstr>Материалы</vt:lpstr>
      <vt:lpstr>Заготовка трубочек</vt:lpstr>
      <vt:lpstr>Заготовка трубочек</vt:lpstr>
      <vt:lpstr>Заготовка трубочек</vt:lpstr>
      <vt:lpstr>Изготовление корзиночки</vt:lpstr>
      <vt:lpstr>Изготовление корзиночки</vt:lpstr>
      <vt:lpstr>Изготовление корзиночки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23</cp:revision>
  <dcterms:modified xsi:type="dcterms:W3CDTF">2018-07-18T15:09:46Z</dcterms:modified>
</cp:coreProperties>
</file>