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8" r:id="rId4"/>
    <p:sldId id="270" r:id="rId5"/>
    <p:sldId id="271" r:id="rId6"/>
    <p:sldId id="264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928802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КОРЗИНОЧКА ИЗ ГАЗЕТЫ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250033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ученицы 2 «Б» класса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Вязьма – Брянской СОШ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имени Героя  РФ А. В.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Пуцыкина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Вяземского района Смоленской области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ru-RU" sz="5700" dirty="0" err="1" smtClean="0">
                <a:solidFill>
                  <a:srgbClr val="C00000"/>
                </a:solidFill>
              </a:rPr>
              <a:t>Волченко</a:t>
            </a:r>
            <a:r>
              <a:rPr lang="ru-RU" sz="5700" dirty="0" smtClean="0">
                <a:solidFill>
                  <a:srgbClr val="C00000"/>
                </a:solidFill>
              </a:rPr>
              <a:t> Анастасии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корзиночки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525963"/>
          </a:xfrm>
        </p:spPr>
        <p:txBody>
          <a:bodyPr/>
          <a:lstStyle/>
          <a:p>
            <a:r>
              <a:rPr lang="ru-RU" dirty="0" smtClean="0"/>
              <a:t>Когда дно стало нужного размера, можно вставить на дно корзиночки форму для </a:t>
            </a:r>
            <a:r>
              <a:rPr lang="ru-RU" dirty="0" err="1" smtClean="0"/>
              <a:t>микроволновки</a:t>
            </a:r>
            <a:r>
              <a:rPr lang="ru-RU" dirty="0" smtClean="0"/>
              <a:t>.   Перевернуть её и плести дальше.  </a:t>
            </a:r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 l="57449"/>
          <a:stretch>
            <a:fillRect/>
          </a:stretch>
        </p:blipFill>
        <p:spPr bwMode="auto">
          <a:xfrm>
            <a:off x="5429256" y="1500174"/>
            <a:ext cx="3240774" cy="5072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 l="7559" r="7559" b="21565"/>
          <a:stretch>
            <a:fillRect/>
          </a:stretch>
        </p:blipFill>
        <p:spPr bwMode="auto">
          <a:xfrm>
            <a:off x="500034" y="1119612"/>
            <a:ext cx="8217016" cy="5452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корзиночки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r>
              <a:rPr lang="ru-RU" dirty="0" smtClean="0"/>
              <a:t>Концы трубочек нужно спрятать при помощи спицы (отгибая горизонтальные ряды) на 2-3 ряда горизонтальных рядов, а остатки трубочек отрезать.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b="29510"/>
          <a:stretch>
            <a:fillRect/>
          </a:stretch>
        </p:blipFill>
        <p:spPr bwMode="auto">
          <a:xfrm>
            <a:off x="928662" y="3357562"/>
            <a:ext cx="7023521" cy="329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Ручка корзиночки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</p:spPr>
        <p:txBody>
          <a:bodyPr/>
          <a:lstStyle/>
          <a:p>
            <a:r>
              <a:rPr lang="ru-RU" dirty="0" smtClean="0"/>
              <a:t>Для выполнения ручки корзинки, оставляем по 3 лучика с каждой стороны, отделив их </a:t>
            </a:r>
          </a:p>
          <a:p>
            <a:pPr>
              <a:buNone/>
            </a:pPr>
            <a:r>
              <a:rPr lang="ru-RU" dirty="0" smtClean="0"/>
              <a:t>    на бельевые прищепки.</a:t>
            </a:r>
          </a:p>
          <a:p>
            <a:pPr>
              <a:buNone/>
            </a:pPr>
            <a:r>
              <a:rPr lang="ru-RU" dirty="0" smtClean="0"/>
              <a:t>    Соединяем концы трубочек.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r="46415"/>
          <a:stretch>
            <a:fillRect/>
          </a:stretch>
        </p:blipFill>
        <p:spPr bwMode="auto">
          <a:xfrm>
            <a:off x="5429256" y="1500174"/>
            <a:ext cx="3506506" cy="490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Ручка корзиночки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329114" cy="4525963"/>
          </a:xfrm>
        </p:spPr>
        <p:txBody>
          <a:bodyPr/>
          <a:lstStyle/>
          <a:p>
            <a:r>
              <a:rPr lang="ru-RU" dirty="0" smtClean="0"/>
              <a:t>Оплетаем ручку корзиночки по всей длине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l="44607" t="8846" r="23509" b="48249"/>
          <a:stretch>
            <a:fillRect/>
          </a:stretch>
        </p:blipFill>
        <p:spPr bwMode="auto">
          <a:xfrm>
            <a:off x="4786314" y="1643050"/>
            <a:ext cx="403674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</p:spPr>
        <p:txBody>
          <a:bodyPr/>
          <a:lstStyle/>
          <a:p>
            <a:r>
              <a:rPr lang="ru-RU" dirty="0" smtClean="0"/>
              <a:t>Можно покрыть корзинку лаком или краской.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 l="44598"/>
          <a:stretch>
            <a:fillRect/>
          </a:stretch>
        </p:blipFill>
        <p:spPr bwMode="auto">
          <a:xfrm rot="10800000">
            <a:off x="4643438" y="1285860"/>
            <a:ext cx="3682662" cy="5291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 l="56693"/>
          <a:stretch>
            <a:fillRect/>
          </a:stretch>
        </p:blipFill>
        <p:spPr bwMode="auto">
          <a:xfrm>
            <a:off x="4643438" y="1142984"/>
            <a:ext cx="3643338" cy="536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 l="53669"/>
          <a:stretch>
            <a:fillRect/>
          </a:stretch>
        </p:blipFill>
        <p:spPr bwMode="auto">
          <a:xfrm>
            <a:off x="4553477" y="1142984"/>
            <a:ext cx="3796489" cy="545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КОРЗИНОЧКА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ГОТОВА!!!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3314"/>
            <a:ext cx="6472254" cy="24828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F:\DSC08045.JPG"/>
          <p:cNvPicPr>
            <a:picLocks noChangeAspect="1" noChangeArrowheads="1"/>
          </p:cNvPicPr>
          <p:nvPr/>
        </p:nvPicPr>
        <p:blipFill>
          <a:blip r:embed="rId2" cstate="print"/>
          <a:srcRect l="3977" t="8332" b="6060"/>
          <a:stretch>
            <a:fillRect/>
          </a:stretch>
        </p:blipFill>
        <p:spPr bwMode="auto">
          <a:xfrm>
            <a:off x="214282" y="1285860"/>
            <a:ext cx="3938429" cy="5265894"/>
          </a:xfrm>
          <a:prstGeom prst="rect">
            <a:avLst/>
          </a:prstGeom>
          <a:noFill/>
        </p:spPr>
      </p:pic>
      <p:pic>
        <p:nvPicPr>
          <p:cNvPr id="5" name="Picture 3" descr="E:\Documents and Settings\Администратор\Мои документы\2013-17 год\1 шаги 2015 15 апр\фото 1 шаги 2015\DSC08430.JPG"/>
          <p:cNvPicPr>
            <a:picLocks noChangeAspect="1" noChangeArrowheads="1"/>
          </p:cNvPicPr>
          <p:nvPr/>
        </p:nvPicPr>
        <p:blipFill>
          <a:blip r:embed="rId3" cstate="print"/>
          <a:srcRect r="15907"/>
          <a:stretch>
            <a:fillRect/>
          </a:stretch>
        </p:blipFill>
        <p:spPr bwMode="auto">
          <a:xfrm>
            <a:off x="4357686" y="1357298"/>
            <a:ext cx="4299380" cy="3408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119</Words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КОРЗИНОЧКА ИЗ ГАЗЕТЫ</vt:lpstr>
      <vt:lpstr>Изготовление корзиночки</vt:lpstr>
      <vt:lpstr>Изготовление корзиночки</vt:lpstr>
      <vt:lpstr>Ручка корзиночки</vt:lpstr>
      <vt:lpstr>Ручка корзиночки</vt:lpstr>
      <vt:lpstr>Слайд 6</vt:lpstr>
      <vt:lpstr>КОРЗИНОЧКА ГОТОВА!!!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20</cp:revision>
  <dcterms:modified xsi:type="dcterms:W3CDTF">2018-07-18T15:13:32Z</dcterms:modified>
</cp:coreProperties>
</file>