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  <p:sldMasterId id="2147483757" r:id="rId2"/>
    <p:sldMasterId id="2147483769" r:id="rId3"/>
  </p:sldMasterIdLst>
  <p:sldIdLst>
    <p:sldId id="256" r:id="rId4"/>
    <p:sldId id="257" r:id="rId5"/>
    <p:sldId id="303" r:id="rId6"/>
    <p:sldId id="259" r:id="rId7"/>
    <p:sldId id="260" r:id="rId8"/>
    <p:sldId id="273" r:id="rId9"/>
    <p:sldId id="274" r:id="rId10"/>
    <p:sldId id="285" r:id="rId11"/>
    <p:sldId id="261" r:id="rId12"/>
    <p:sldId id="286" r:id="rId13"/>
    <p:sldId id="287" r:id="rId14"/>
    <p:sldId id="263" r:id="rId15"/>
    <p:sldId id="304" r:id="rId16"/>
    <p:sldId id="291" r:id="rId17"/>
    <p:sldId id="292" r:id="rId18"/>
    <p:sldId id="293" r:id="rId19"/>
    <p:sldId id="296" r:id="rId20"/>
    <p:sldId id="265" r:id="rId21"/>
    <p:sldId id="266" r:id="rId22"/>
    <p:sldId id="268" r:id="rId23"/>
    <p:sldId id="267" r:id="rId24"/>
    <p:sldId id="275" r:id="rId25"/>
    <p:sldId id="281" r:id="rId26"/>
    <p:sldId id="276" r:id="rId27"/>
    <p:sldId id="284" r:id="rId28"/>
    <p:sldId id="279" r:id="rId29"/>
    <p:sldId id="289" r:id="rId30"/>
    <p:sldId id="283" r:id="rId31"/>
    <p:sldId id="298" r:id="rId32"/>
    <p:sldId id="299" r:id="rId33"/>
    <p:sldId id="300" r:id="rId34"/>
    <p:sldId id="301" r:id="rId35"/>
    <p:sldId id="302" r:id="rId36"/>
    <p:sldId id="297" r:id="rId3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3" autoAdjust="0"/>
    <p:restoredTop sz="94660" autoAdjust="0"/>
  </p:normalViewPr>
  <p:slideViewPr>
    <p:cSldViewPr snapToGrid="0">
      <p:cViewPr varScale="1">
        <p:scale>
          <a:sx n="70" d="100"/>
          <a:sy n="70" d="100"/>
        </p:scale>
        <p:origin x="-690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B7AB18-2B57-4038-8458-6C4083151B7B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7B2DE6-65B9-4103-A465-A0E0E49EFD47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Младший дошкольный возраст</a:t>
          </a:r>
          <a:endParaRPr lang="ru-RU" dirty="0"/>
        </a:p>
      </dgm:t>
    </dgm:pt>
    <dgm:pt modelId="{B5647CB4-CBE4-4ABE-BF2A-BA476FE85C7F}" type="parTrans" cxnId="{84D424FA-23DE-4C05-9953-7AA83953BC05}">
      <dgm:prSet/>
      <dgm:spPr/>
      <dgm:t>
        <a:bodyPr/>
        <a:lstStyle/>
        <a:p>
          <a:endParaRPr lang="ru-RU"/>
        </a:p>
      </dgm:t>
    </dgm:pt>
    <dgm:pt modelId="{344295AE-2C50-43E9-8DBF-1E615135F880}" type="sibTrans" cxnId="{84D424FA-23DE-4C05-9953-7AA83953BC05}">
      <dgm:prSet/>
      <dgm:spPr/>
      <dgm:t>
        <a:bodyPr/>
        <a:lstStyle/>
        <a:p>
          <a:endParaRPr lang="ru-RU"/>
        </a:p>
      </dgm:t>
    </dgm:pt>
    <dgm:pt modelId="{1D838BF6-9A7F-4B74-A4C0-8F8DCB38270D}">
      <dgm:prSet phldrT="[Текст]" custT="1"/>
      <dgm:spPr/>
      <dgm:t>
        <a:bodyPr/>
        <a:lstStyle/>
        <a:p>
          <a:r>
            <a:rPr lang="ru-RU" sz="2400" dirty="0" smtClean="0"/>
            <a:t>Организация сюжетных игр</a:t>
          </a:r>
          <a:endParaRPr lang="ru-RU" sz="2400" dirty="0"/>
        </a:p>
      </dgm:t>
    </dgm:pt>
    <dgm:pt modelId="{FE554881-9CF3-4730-8065-5312B7706AF5}" type="parTrans" cxnId="{2488D4E3-F3CE-4B50-8388-87B77D800966}">
      <dgm:prSet/>
      <dgm:spPr/>
      <dgm:t>
        <a:bodyPr/>
        <a:lstStyle/>
        <a:p>
          <a:endParaRPr lang="ru-RU"/>
        </a:p>
      </dgm:t>
    </dgm:pt>
    <dgm:pt modelId="{749A25C2-000A-4A8B-8EF2-6100775D7D5C}" type="sibTrans" cxnId="{2488D4E3-F3CE-4B50-8388-87B77D800966}">
      <dgm:prSet/>
      <dgm:spPr/>
      <dgm:t>
        <a:bodyPr/>
        <a:lstStyle/>
        <a:p>
          <a:endParaRPr lang="ru-RU"/>
        </a:p>
      </dgm:t>
    </dgm:pt>
    <dgm:pt modelId="{D552AB8A-A98B-49EA-9E76-75C2E2A68F84}">
      <dgm:prSet phldrT="[Текст]" custT="1"/>
      <dgm:spPr/>
      <dgm:t>
        <a:bodyPr/>
        <a:lstStyle/>
        <a:p>
          <a:r>
            <a:rPr lang="ru-RU" sz="2400" dirty="0" smtClean="0"/>
            <a:t>Простейшие поисковые и проблемные ситуации</a:t>
          </a:r>
          <a:endParaRPr lang="ru-RU" sz="2400" dirty="0"/>
        </a:p>
      </dgm:t>
    </dgm:pt>
    <dgm:pt modelId="{AB1ECACE-4CC6-43BA-86B3-4DF02E02F598}" type="parTrans" cxnId="{E2CEB46E-518A-421E-B963-11C5C53A4BAB}">
      <dgm:prSet/>
      <dgm:spPr/>
      <dgm:t>
        <a:bodyPr/>
        <a:lstStyle/>
        <a:p>
          <a:endParaRPr lang="ru-RU"/>
        </a:p>
      </dgm:t>
    </dgm:pt>
    <dgm:pt modelId="{76049D06-E7C0-4CCB-904C-17090E80B650}" type="sibTrans" cxnId="{E2CEB46E-518A-421E-B963-11C5C53A4BAB}">
      <dgm:prSet/>
      <dgm:spPr/>
      <dgm:t>
        <a:bodyPr/>
        <a:lstStyle/>
        <a:p>
          <a:endParaRPr lang="ru-RU"/>
        </a:p>
      </dgm:t>
    </dgm:pt>
    <dgm:pt modelId="{E9946C40-4A91-4421-8EF6-48E4E02E63E2}">
      <dgm:prSet phldrT="[Текст]" custT="1"/>
      <dgm:spPr/>
      <dgm:t>
        <a:bodyPr/>
        <a:lstStyle/>
        <a:p>
          <a:r>
            <a:rPr lang="ru-RU" sz="2400" dirty="0" smtClean="0"/>
            <a:t>Чтение художественной литературы</a:t>
          </a:r>
          <a:endParaRPr lang="ru-RU" sz="2400" dirty="0"/>
        </a:p>
      </dgm:t>
    </dgm:pt>
    <dgm:pt modelId="{EAD53FA3-4D82-4B00-B003-F38135EBE1DD}" type="parTrans" cxnId="{C34DC782-CAF3-46A0-A435-762F7803DCDA}">
      <dgm:prSet/>
      <dgm:spPr/>
      <dgm:t>
        <a:bodyPr/>
        <a:lstStyle/>
        <a:p>
          <a:endParaRPr lang="ru-RU"/>
        </a:p>
      </dgm:t>
    </dgm:pt>
    <dgm:pt modelId="{1D5D0616-806A-48E1-B703-0C78376FA835}" type="sibTrans" cxnId="{C34DC782-CAF3-46A0-A435-762F7803DCDA}">
      <dgm:prSet/>
      <dgm:spPr/>
      <dgm:t>
        <a:bodyPr/>
        <a:lstStyle/>
        <a:p>
          <a:endParaRPr lang="ru-RU"/>
        </a:p>
      </dgm:t>
    </dgm:pt>
    <dgm:pt modelId="{A30335EE-2752-4660-BE41-9AC4F0C469E2}">
      <dgm:prSet custT="1"/>
      <dgm:spPr/>
      <dgm:t>
        <a:bodyPr/>
        <a:lstStyle/>
        <a:p>
          <a:r>
            <a:rPr lang="ru-RU" sz="2400" dirty="0" smtClean="0"/>
            <a:t>Игры с моделированием</a:t>
          </a:r>
          <a:endParaRPr lang="ru-RU" sz="2400" dirty="0"/>
        </a:p>
      </dgm:t>
    </dgm:pt>
    <dgm:pt modelId="{57952C93-95FE-4AE6-94CD-B1CB3C0F264D}" type="parTrans" cxnId="{DC4DFEF7-35B5-420F-BDBB-D78E16D0F511}">
      <dgm:prSet/>
      <dgm:spPr/>
      <dgm:t>
        <a:bodyPr/>
        <a:lstStyle/>
        <a:p>
          <a:endParaRPr lang="ru-RU"/>
        </a:p>
      </dgm:t>
    </dgm:pt>
    <dgm:pt modelId="{CB87119E-6B29-4082-80A1-528DB38E442F}" type="sibTrans" cxnId="{DC4DFEF7-35B5-420F-BDBB-D78E16D0F511}">
      <dgm:prSet/>
      <dgm:spPr/>
      <dgm:t>
        <a:bodyPr/>
        <a:lstStyle/>
        <a:p>
          <a:endParaRPr lang="ru-RU"/>
        </a:p>
      </dgm:t>
    </dgm:pt>
    <dgm:pt modelId="{1B7C9D48-437F-4748-A982-2BBD235838C8}">
      <dgm:prSet custT="1"/>
      <dgm:spPr/>
      <dgm:t>
        <a:bodyPr/>
        <a:lstStyle/>
        <a:p>
          <a:r>
            <a:rPr lang="ru-RU" sz="2400" dirty="0" smtClean="0"/>
            <a:t>Организация игр – экспериментов и игр- путешествий предметного характера</a:t>
          </a:r>
          <a:endParaRPr lang="ru-RU" sz="2400" dirty="0"/>
        </a:p>
      </dgm:t>
    </dgm:pt>
    <dgm:pt modelId="{0A9024FD-9BA9-4DB7-B2A0-3E614B40E810}" type="parTrans" cxnId="{FCD7458C-D3EA-4A2B-B4A1-EA8119A24C5B}">
      <dgm:prSet/>
      <dgm:spPr/>
      <dgm:t>
        <a:bodyPr/>
        <a:lstStyle/>
        <a:p>
          <a:endParaRPr lang="ru-RU"/>
        </a:p>
      </dgm:t>
    </dgm:pt>
    <dgm:pt modelId="{2075E1E1-A5DD-4A82-B975-3207DC7F04B1}" type="sibTrans" cxnId="{FCD7458C-D3EA-4A2B-B4A1-EA8119A24C5B}">
      <dgm:prSet/>
      <dgm:spPr/>
      <dgm:t>
        <a:bodyPr/>
        <a:lstStyle/>
        <a:p>
          <a:endParaRPr lang="ru-RU"/>
        </a:p>
      </dgm:t>
    </dgm:pt>
    <dgm:pt modelId="{7D3D39A0-6540-4682-8FC9-0A7BCFADE43B}">
      <dgm:prSet custT="1"/>
      <dgm:spPr/>
      <dgm:t>
        <a:bodyPr/>
        <a:lstStyle/>
        <a:p>
          <a:r>
            <a:rPr lang="ru-RU" sz="2400" dirty="0" smtClean="0"/>
            <a:t>Организация моментов радости, связанных с культурно – гигиеническими навыками и навыками ЗОЖ</a:t>
          </a:r>
          <a:endParaRPr lang="ru-RU" sz="2400" dirty="0"/>
        </a:p>
      </dgm:t>
    </dgm:pt>
    <dgm:pt modelId="{8FCE9CD6-123C-43BA-A253-7D47A7E5DB7E}" type="parTrans" cxnId="{22E7570D-0E34-4A48-A208-61E60E24A531}">
      <dgm:prSet/>
      <dgm:spPr/>
      <dgm:t>
        <a:bodyPr/>
        <a:lstStyle/>
        <a:p>
          <a:endParaRPr lang="ru-RU"/>
        </a:p>
      </dgm:t>
    </dgm:pt>
    <dgm:pt modelId="{9391D3F6-8556-4511-BD82-A745242716D6}" type="sibTrans" cxnId="{22E7570D-0E34-4A48-A208-61E60E24A531}">
      <dgm:prSet/>
      <dgm:spPr/>
      <dgm:t>
        <a:bodyPr/>
        <a:lstStyle/>
        <a:p>
          <a:endParaRPr lang="ru-RU"/>
        </a:p>
      </dgm:t>
    </dgm:pt>
    <dgm:pt modelId="{F932ECEC-D55F-4625-9D06-EAD3B79A0FBB}" type="pres">
      <dgm:prSet presAssocID="{68B7AB18-2B57-4038-8458-6C4083151B7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140A4B62-FE4B-47C2-B8CE-1778A826131D}" type="pres">
      <dgm:prSet presAssocID="{8C7B2DE6-65B9-4103-A465-A0E0E49EFD47}" presName="singleCycle" presStyleCnt="0"/>
      <dgm:spPr/>
    </dgm:pt>
    <dgm:pt modelId="{BB7F3A1D-1050-4C83-AE65-71705B459E41}" type="pres">
      <dgm:prSet presAssocID="{8C7B2DE6-65B9-4103-A465-A0E0E49EFD47}" presName="singleCenter" presStyleLbl="node1" presStyleIdx="0" presStyleCnt="7" custScaleX="164977" custScaleY="99361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3CEB358F-E541-4280-B277-0024B4ED602B}" type="pres">
      <dgm:prSet presAssocID="{FE554881-9CF3-4730-8065-5312B7706AF5}" presName="Name56" presStyleLbl="parChTrans1D2" presStyleIdx="0" presStyleCnt="6"/>
      <dgm:spPr/>
      <dgm:t>
        <a:bodyPr/>
        <a:lstStyle/>
        <a:p>
          <a:endParaRPr lang="ru-RU"/>
        </a:p>
      </dgm:t>
    </dgm:pt>
    <dgm:pt modelId="{B8AE4928-06B7-4268-9B4E-D7E1B7953966}" type="pres">
      <dgm:prSet presAssocID="{1D838BF6-9A7F-4B74-A4C0-8F8DCB38270D}" presName="text0" presStyleLbl="node1" presStyleIdx="1" presStyleCnt="7" custScaleX="218549" custRadScaleRad="74192" custRadScaleInc="59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D65B1A-394E-4614-9340-993951A59D69}" type="pres">
      <dgm:prSet presAssocID="{57952C93-95FE-4AE6-94CD-B1CB3C0F264D}" presName="Name56" presStyleLbl="parChTrans1D2" presStyleIdx="1" presStyleCnt="6"/>
      <dgm:spPr/>
      <dgm:t>
        <a:bodyPr/>
        <a:lstStyle/>
        <a:p>
          <a:endParaRPr lang="ru-RU"/>
        </a:p>
      </dgm:t>
    </dgm:pt>
    <dgm:pt modelId="{33A6BD62-F7CC-4BAD-8A68-B99F848778D9}" type="pres">
      <dgm:prSet presAssocID="{A30335EE-2752-4660-BE41-9AC4F0C469E2}" presName="text0" presStyleLbl="node1" presStyleIdx="2" presStyleCnt="7" custScaleX="267368" custRadScaleRad="109145" custRadScaleInc="490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55B380-F832-414C-B825-901D924F3605}" type="pres">
      <dgm:prSet presAssocID="{0A9024FD-9BA9-4DB7-B2A0-3E614B40E810}" presName="Name56" presStyleLbl="parChTrans1D2" presStyleIdx="2" presStyleCnt="6"/>
      <dgm:spPr/>
      <dgm:t>
        <a:bodyPr/>
        <a:lstStyle/>
        <a:p>
          <a:endParaRPr lang="ru-RU"/>
        </a:p>
      </dgm:t>
    </dgm:pt>
    <dgm:pt modelId="{A78A92D9-0ED0-48B4-9CDF-3BEC54DBD9FE}" type="pres">
      <dgm:prSet presAssocID="{1B7C9D48-437F-4748-A982-2BBD235838C8}" presName="text0" presStyleLbl="node1" presStyleIdx="3" presStyleCnt="7" custScaleX="332946" custScaleY="152266" custRadScaleRad="161611" custRadScaleInc="-126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750D89-8F40-4368-BBC6-8A2731FB132D}" type="pres">
      <dgm:prSet presAssocID="{8FCE9CD6-123C-43BA-A253-7D47A7E5DB7E}" presName="Name56" presStyleLbl="parChTrans1D2" presStyleIdx="3" presStyleCnt="6"/>
      <dgm:spPr/>
      <dgm:t>
        <a:bodyPr/>
        <a:lstStyle/>
        <a:p>
          <a:endParaRPr lang="ru-RU"/>
        </a:p>
      </dgm:t>
    </dgm:pt>
    <dgm:pt modelId="{F0D34783-C6A7-48F3-BCA6-E5485DAA2390}" type="pres">
      <dgm:prSet presAssocID="{7D3D39A0-6540-4682-8FC9-0A7BCFADE43B}" presName="text0" presStyleLbl="node1" presStyleIdx="4" presStyleCnt="7" custScaleX="400822" custScaleY="155009" custRadScaleRad="167706" custRadScaleInc="-1969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DA2666-5271-43BF-B313-23738E8E6E25}" type="pres">
      <dgm:prSet presAssocID="{AB1ECACE-4CC6-43BA-86B3-4DF02E02F598}" presName="Name56" presStyleLbl="parChTrans1D2" presStyleIdx="4" presStyleCnt="6"/>
      <dgm:spPr/>
      <dgm:t>
        <a:bodyPr/>
        <a:lstStyle/>
        <a:p>
          <a:endParaRPr lang="ru-RU"/>
        </a:p>
      </dgm:t>
    </dgm:pt>
    <dgm:pt modelId="{4C51FA57-F9DA-4676-ABDA-2A910B5B357F}" type="pres">
      <dgm:prSet presAssocID="{D552AB8A-A98B-49EA-9E76-75C2E2A68F84}" presName="text0" presStyleLbl="node1" presStyleIdx="5" presStyleCnt="7" custScaleX="339718" custScaleY="113565" custRadScaleRad="181550" custRadScaleInc="574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E84DF8-E9BA-4BFC-A4A9-3E479FDE00A4}" type="pres">
      <dgm:prSet presAssocID="{EAD53FA3-4D82-4B00-B003-F38135EBE1DD}" presName="Name56" presStyleLbl="parChTrans1D2" presStyleIdx="5" presStyleCnt="6"/>
      <dgm:spPr/>
      <dgm:t>
        <a:bodyPr/>
        <a:lstStyle/>
        <a:p>
          <a:endParaRPr lang="ru-RU"/>
        </a:p>
      </dgm:t>
    </dgm:pt>
    <dgm:pt modelId="{013B5528-954F-4B1A-881A-3AF348C03DBA}" type="pres">
      <dgm:prSet presAssocID="{E9946C40-4A91-4421-8EF6-48E4E02E63E2}" presName="text0" presStyleLbl="node1" presStyleIdx="6" presStyleCnt="7" custScaleX="269690" custScaleY="161816" custRadScaleRad="194963" custRadScaleInc="-543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D8A4DD-06FB-4024-8A3A-BE0F8B331F4F}" type="presOf" srcId="{1B7C9D48-437F-4748-A982-2BBD235838C8}" destId="{A78A92D9-0ED0-48B4-9CDF-3BEC54DBD9FE}" srcOrd="0" destOrd="0" presId="urn:microsoft.com/office/officeart/2008/layout/RadialCluster"/>
    <dgm:cxn modelId="{B9C9BA03-DA40-4794-96DE-1682C0BD0484}" type="presOf" srcId="{E9946C40-4A91-4421-8EF6-48E4E02E63E2}" destId="{013B5528-954F-4B1A-881A-3AF348C03DBA}" srcOrd="0" destOrd="0" presId="urn:microsoft.com/office/officeart/2008/layout/RadialCluster"/>
    <dgm:cxn modelId="{77EAA7F9-5E28-4736-A622-5F3F992BE067}" type="presOf" srcId="{A30335EE-2752-4660-BE41-9AC4F0C469E2}" destId="{33A6BD62-F7CC-4BAD-8A68-B99F848778D9}" srcOrd="0" destOrd="0" presId="urn:microsoft.com/office/officeart/2008/layout/RadialCluster"/>
    <dgm:cxn modelId="{C34DC782-CAF3-46A0-A435-762F7803DCDA}" srcId="{8C7B2DE6-65B9-4103-A465-A0E0E49EFD47}" destId="{E9946C40-4A91-4421-8EF6-48E4E02E63E2}" srcOrd="5" destOrd="0" parTransId="{EAD53FA3-4D82-4B00-B003-F38135EBE1DD}" sibTransId="{1D5D0616-806A-48E1-B703-0C78376FA835}"/>
    <dgm:cxn modelId="{DC4DFEF7-35B5-420F-BDBB-D78E16D0F511}" srcId="{8C7B2DE6-65B9-4103-A465-A0E0E49EFD47}" destId="{A30335EE-2752-4660-BE41-9AC4F0C469E2}" srcOrd="1" destOrd="0" parTransId="{57952C93-95FE-4AE6-94CD-B1CB3C0F264D}" sibTransId="{CB87119E-6B29-4082-80A1-528DB38E442F}"/>
    <dgm:cxn modelId="{55BCC12C-EF85-42E5-93EE-D4DC83F38B4E}" type="presOf" srcId="{AB1ECACE-4CC6-43BA-86B3-4DF02E02F598}" destId="{39DA2666-5271-43BF-B313-23738E8E6E25}" srcOrd="0" destOrd="0" presId="urn:microsoft.com/office/officeart/2008/layout/RadialCluster"/>
    <dgm:cxn modelId="{FCD7458C-D3EA-4A2B-B4A1-EA8119A24C5B}" srcId="{8C7B2DE6-65B9-4103-A465-A0E0E49EFD47}" destId="{1B7C9D48-437F-4748-A982-2BBD235838C8}" srcOrd="2" destOrd="0" parTransId="{0A9024FD-9BA9-4DB7-B2A0-3E614B40E810}" sibTransId="{2075E1E1-A5DD-4A82-B975-3207DC7F04B1}"/>
    <dgm:cxn modelId="{2CE3AFE7-AC75-4C4C-8E12-DF3BDAF68A9A}" type="presOf" srcId="{8C7B2DE6-65B9-4103-A465-A0E0E49EFD47}" destId="{BB7F3A1D-1050-4C83-AE65-71705B459E41}" srcOrd="0" destOrd="0" presId="urn:microsoft.com/office/officeart/2008/layout/RadialCluster"/>
    <dgm:cxn modelId="{376F962B-945B-4DB5-A07B-7251E80B9EEC}" type="presOf" srcId="{0A9024FD-9BA9-4DB7-B2A0-3E614B40E810}" destId="{5255B380-F832-414C-B825-901D924F3605}" srcOrd="0" destOrd="0" presId="urn:microsoft.com/office/officeart/2008/layout/RadialCluster"/>
    <dgm:cxn modelId="{436BA341-3FC1-4C8D-849F-14985B0D04BF}" type="presOf" srcId="{1D838BF6-9A7F-4B74-A4C0-8F8DCB38270D}" destId="{B8AE4928-06B7-4268-9B4E-D7E1B7953966}" srcOrd="0" destOrd="0" presId="urn:microsoft.com/office/officeart/2008/layout/RadialCluster"/>
    <dgm:cxn modelId="{1ADD3DFC-0273-45A2-AEEE-4B29A4876AD6}" type="presOf" srcId="{D552AB8A-A98B-49EA-9E76-75C2E2A68F84}" destId="{4C51FA57-F9DA-4676-ABDA-2A910B5B357F}" srcOrd="0" destOrd="0" presId="urn:microsoft.com/office/officeart/2008/layout/RadialCluster"/>
    <dgm:cxn modelId="{26B72847-E0FB-4FB0-BD60-22E56AC3D19A}" type="presOf" srcId="{8FCE9CD6-123C-43BA-A253-7D47A7E5DB7E}" destId="{18750D89-8F40-4368-BBC6-8A2731FB132D}" srcOrd="0" destOrd="0" presId="urn:microsoft.com/office/officeart/2008/layout/RadialCluster"/>
    <dgm:cxn modelId="{21EF1918-E77F-460F-8AA1-4A19E12AE529}" type="presOf" srcId="{FE554881-9CF3-4730-8065-5312B7706AF5}" destId="{3CEB358F-E541-4280-B277-0024B4ED602B}" srcOrd="0" destOrd="0" presId="urn:microsoft.com/office/officeart/2008/layout/RadialCluster"/>
    <dgm:cxn modelId="{D7FBF03D-A2FC-489E-AC9F-700AB49BC74E}" type="presOf" srcId="{7D3D39A0-6540-4682-8FC9-0A7BCFADE43B}" destId="{F0D34783-C6A7-48F3-BCA6-E5485DAA2390}" srcOrd="0" destOrd="0" presId="urn:microsoft.com/office/officeart/2008/layout/RadialCluster"/>
    <dgm:cxn modelId="{E2CEB46E-518A-421E-B963-11C5C53A4BAB}" srcId="{8C7B2DE6-65B9-4103-A465-A0E0E49EFD47}" destId="{D552AB8A-A98B-49EA-9E76-75C2E2A68F84}" srcOrd="4" destOrd="0" parTransId="{AB1ECACE-4CC6-43BA-86B3-4DF02E02F598}" sibTransId="{76049D06-E7C0-4CCB-904C-17090E80B650}"/>
    <dgm:cxn modelId="{789E1C23-F258-4A42-B5EA-3A80BDC405A6}" type="presOf" srcId="{EAD53FA3-4D82-4B00-B003-F38135EBE1DD}" destId="{F3E84DF8-E9BA-4BFC-A4A9-3E479FDE00A4}" srcOrd="0" destOrd="0" presId="urn:microsoft.com/office/officeart/2008/layout/RadialCluster"/>
    <dgm:cxn modelId="{2CAAFE12-64DF-44A6-97FF-9C85498CB320}" type="presOf" srcId="{68B7AB18-2B57-4038-8458-6C4083151B7B}" destId="{F932ECEC-D55F-4625-9D06-EAD3B79A0FBB}" srcOrd="0" destOrd="0" presId="urn:microsoft.com/office/officeart/2008/layout/RadialCluster"/>
    <dgm:cxn modelId="{3CDE34C1-E72D-4C86-9CC7-4508AF58E94E}" type="presOf" srcId="{57952C93-95FE-4AE6-94CD-B1CB3C0F264D}" destId="{F7D65B1A-394E-4614-9340-993951A59D69}" srcOrd="0" destOrd="0" presId="urn:microsoft.com/office/officeart/2008/layout/RadialCluster"/>
    <dgm:cxn modelId="{22E7570D-0E34-4A48-A208-61E60E24A531}" srcId="{8C7B2DE6-65B9-4103-A465-A0E0E49EFD47}" destId="{7D3D39A0-6540-4682-8FC9-0A7BCFADE43B}" srcOrd="3" destOrd="0" parTransId="{8FCE9CD6-123C-43BA-A253-7D47A7E5DB7E}" sibTransId="{9391D3F6-8556-4511-BD82-A745242716D6}"/>
    <dgm:cxn modelId="{2488D4E3-F3CE-4B50-8388-87B77D800966}" srcId="{8C7B2DE6-65B9-4103-A465-A0E0E49EFD47}" destId="{1D838BF6-9A7F-4B74-A4C0-8F8DCB38270D}" srcOrd="0" destOrd="0" parTransId="{FE554881-9CF3-4730-8065-5312B7706AF5}" sibTransId="{749A25C2-000A-4A8B-8EF2-6100775D7D5C}"/>
    <dgm:cxn modelId="{84D424FA-23DE-4C05-9953-7AA83953BC05}" srcId="{68B7AB18-2B57-4038-8458-6C4083151B7B}" destId="{8C7B2DE6-65B9-4103-A465-A0E0E49EFD47}" srcOrd="0" destOrd="0" parTransId="{B5647CB4-CBE4-4ABE-BF2A-BA476FE85C7F}" sibTransId="{344295AE-2C50-43E9-8DBF-1E615135F880}"/>
    <dgm:cxn modelId="{F04C1328-DCFC-4B8B-AC3F-01E0CCA5C461}" type="presParOf" srcId="{F932ECEC-D55F-4625-9D06-EAD3B79A0FBB}" destId="{140A4B62-FE4B-47C2-B8CE-1778A826131D}" srcOrd="0" destOrd="0" presId="urn:microsoft.com/office/officeart/2008/layout/RadialCluster"/>
    <dgm:cxn modelId="{B918CF6C-1E11-49CF-B72E-DBD70F96C00B}" type="presParOf" srcId="{140A4B62-FE4B-47C2-B8CE-1778A826131D}" destId="{BB7F3A1D-1050-4C83-AE65-71705B459E41}" srcOrd="0" destOrd="0" presId="urn:microsoft.com/office/officeart/2008/layout/RadialCluster"/>
    <dgm:cxn modelId="{CED406C9-09DD-41D2-B7FA-A1C5B3ABBB51}" type="presParOf" srcId="{140A4B62-FE4B-47C2-B8CE-1778A826131D}" destId="{3CEB358F-E541-4280-B277-0024B4ED602B}" srcOrd="1" destOrd="0" presId="urn:microsoft.com/office/officeart/2008/layout/RadialCluster"/>
    <dgm:cxn modelId="{0002CD2C-272B-4789-AE4A-2950C23FDFD5}" type="presParOf" srcId="{140A4B62-FE4B-47C2-B8CE-1778A826131D}" destId="{B8AE4928-06B7-4268-9B4E-D7E1B7953966}" srcOrd="2" destOrd="0" presId="urn:microsoft.com/office/officeart/2008/layout/RadialCluster"/>
    <dgm:cxn modelId="{22B2D922-980C-4EFA-A52D-DBC847027497}" type="presParOf" srcId="{140A4B62-FE4B-47C2-B8CE-1778A826131D}" destId="{F7D65B1A-394E-4614-9340-993951A59D69}" srcOrd="3" destOrd="0" presId="urn:microsoft.com/office/officeart/2008/layout/RadialCluster"/>
    <dgm:cxn modelId="{01C238C8-93E0-40F1-ACB5-C283C126B929}" type="presParOf" srcId="{140A4B62-FE4B-47C2-B8CE-1778A826131D}" destId="{33A6BD62-F7CC-4BAD-8A68-B99F848778D9}" srcOrd="4" destOrd="0" presId="urn:microsoft.com/office/officeart/2008/layout/RadialCluster"/>
    <dgm:cxn modelId="{9D1BECC9-5EFF-464A-81B4-68655EAF43CC}" type="presParOf" srcId="{140A4B62-FE4B-47C2-B8CE-1778A826131D}" destId="{5255B380-F832-414C-B825-901D924F3605}" srcOrd="5" destOrd="0" presId="urn:microsoft.com/office/officeart/2008/layout/RadialCluster"/>
    <dgm:cxn modelId="{8FA01E37-1325-43DD-BBD3-1BF6DDE247F0}" type="presParOf" srcId="{140A4B62-FE4B-47C2-B8CE-1778A826131D}" destId="{A78A92D9-0ED0-48B4-9CDF-3BEC54DBD9FE}" srcOrd="6" destOrd="0" presId="urn:microsoft.com/office/officeart/2008/layout/RadialCluster"/>
    <dgm:cxn modelId="{42F0EE32-8784-4DB5-B830-8461FDC793EB}" type="presParOf" srcId="{140A4B62-FE4B-47C2-B8CE-1778A826131D}" destId="{18750D89-8F40-4368-BBC6-8A2731FB132D}" srcOrd="7" destOrd="0" presId="urn:microsoft.com/office/officeart/2008/layout/RadialCluster"/>
    <dgm:cxn modelId="{C6BC66BB-CAA7-4A38-9754-1FE902125055}" type="presParOf" srcId="{140A4B62-FE4B-47C2-B8CE-1778A826131D}" destId="{F0D34783-C6A7-48F3-BCA6-E5485DAA2390}" srcOrd="8" destOrd="0" presId="urn:microsoft.com/office/officeart/2008/layout/RadialCluster"/>
    <dgm:cxn modelId="{6440379D-D77B-4448-9F27-71FDC723B601}" type="presParOf" srcId="{140A4B62-FE4B-47C2-B8CE-1778A826131D}" destId="{39DA2666-5271-43BF-B313-23738E8E6E25}" srcOrd="9" destOrd="0" presId="urn:microsoft.com/office/officeart/2008/layout/RadialCluster"/>
    <dgm:cxn modelId="{79EEFBE2-1EF2-40BB-9151-D0E95E3E7088}" type="presParOf" srcId="{140A4B62-FE4B-47C2-B8CE-1778A826131D}" destId="{4C51FA57-F9DA-4676-ABDA-2A910B5B357F}" srcOrd="10" destOrd="0" presId="urn:microsoft.com/office/officeart/2008/layout/RadialCluster"/>
    <dgm:cxn modelId="{510E8AE2-9647-4C74-B4C6-68B8220A8B69}" type="presParOf" srcId="{140A4B62-FE4B-47C2-B8CE-1778A826131D}" destId="{F3E84DF8-E9BA-4BFC-A4A9-3E479FDE00A4}" srcOrd="11" destOrd="0" presId="urn:microsoft.com/office/officeart/2008/layout/RadialCluster"/>
    <dgm:cxn modelId="{D7A6A27F-7ECD-4561-89DF-F3566740E245}" type="presParOf" srcId="{140A4B62-FE4B-47C2-B8CE-1778A826131D}" destId="{013B5528-954F-4B1A-881A-3AF348C03DBA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99B9FA8-F8DF-4E34-B809-10FD4EE72EDD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A698C4-E124-4785-9159-B980B4F70000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3EBA3C22-3C25-4F67-A3A8-9C9BD21CC62E}" type="parTrans" cxnId="{CD08AFEC-DE85-49DD-BB5A-D09DCBFBFFB6}">
      <dgm:prSet/>
      <dgm:spPr/>
      <dgm:t>
        <a:bodyPr/>
        <a:lstStyle/>
        <a:p>
          <a:endParaRPr lang="ru-RU"/>
        </a:p>
      </dgm:t>
    </dgm:pt>
    <dgm:pt modelId="{4C06B8CE-9FF4-482B-9DC3-1937580EFC07}" type="sibTrans" cxnId="{CD08AFEC-DE85-49DD-BB5A-D09DCBFBFFB6}">
      <dgm:prSet/>
      <dgm:spPr/>
      <dgm:t>
        <a:bodyPr/>
        <a:lstStyle/>
        <a:p>
          <a:endParaRPr lang="ru-RU"/>
        </a:p>
      </dgm:t>
    </dgm:pt>
    <dgm:pt modelId="{F549B58B-1616-4514-A146-3FCA5090A9EE}">
      <dgm:prSet phldrT="[Текст]"/>
      <dgm:spPr/>
      <dgm:t>
        <a:bodyPr/>
        <a:lstStyle/>
        <a:p>
          <a:r>
            <a:rPr lang="ru-RU" dirty="0" smtClean="0"/>
            <a:t>Формирование у детей глубоких, разносторонних знаний; целостное представление о мире. Мир, окружающий детей, познается ими в своем многообразии и единстве;</a:t>
          </a:r>
          <a:endParaRPr lang="ru-RU" dirty="0"/>
        </a:p>
      </dgm:t>
    </dgm:pt>
    <dgm:pt modelId="{39D93B18-BE39-4AF1-8963-37C526AA75AB}" type="parTrans" cxnId="{4B40625D-6841-4956-B81B-7F806C24C9E5}">
      <dgm:prSet/>
      <dgm:spPr/>
      <dgm:t>
        <a:bodyPr/>
        <a:lstStyle/>
        <a:p>
          <a:endParaRPr lang="ru-RU"/>
        </a:p>
      </dgm:t>
    </dgm:pt>
    <dgm:pt modelId="{08292EE0-C774-4124-9FBC-8808E6C8A018}" type="sibTrans" cxnId="{4B40625D-6841-4956-B81B-7F806C24C9E5}">
      <dgm:prSet/>
      <dgm:spPr/>
      <dgm:t>
        <a:bodyPr/>
        <a:lstStyle/>
        <a:p>
          <a:endParaRPr lang="ru-RU"/>
        </a:p>
      </dgm:t>
    </dgm:pt>
    <dgm:pt modelId="{41CAB8DD-61D9-43E0-B435-9BF817A0DC98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DE16ECE4-0317-48DA-9056-9A0C45F16BE4}" type="parTrans" cxnId="{16346045-36F9-4537-A934-A56AC116B373}">
      <dgm:prSet/>
      <dgm:spPr/>
      <dgm:t>
        <a:bodyPr/>
        <a:lstStyle/>
        <a:p>
          <a:endParaRPr lang="ru-RU"/>
        </a:p>
      </dgm:t>
    </dgm:pt>
    <dgm:pt modelId="{2CDDA2EB-B0A1-4F8C-9D24-6DF3AC8A3D11}" type="sibTrans" cxnId="{16346045-36F9-4537-A934-A56AC116B373}">
      <dgm:prSet/>
      <dgm:spPr/>
      <dgm:t>
        <a:bodyPr/>
        <a:lstStyle/>
        <a:p>
          <a:endParaRPr lang="ru-RU"/>
        </a:p>
      </dgm:t>
    </dgm:pt>
    <dgm:pt modelId="{D300B5DB-2B3D-463B-9646-CDFEE25400BF}">
      <dgm:prSet phldrT="[Текст]"/>
      <dgm:spPr/>
      <dgm:t>
        <a:bodyPr/>
        <a:lstStyle/>
        <a:p>
          <a:r>
            <a:rPr lang="ru-RU" dirty="0" smtClean="0"/>
            <a:t>Интеграция способствует формированию обобщенных представлений, знаний и умений, повышает эффективность воспитания и развития детей, побуждает их к активному познанию окружающей действительности, осмыслению и нахождению причинно-следственных связей, развитие логики, мышления, коммуникативных способностей;</a:t>
          </a:r>
          <a:endParaRPr lang="ru-RU" dirty="0"/>
        </a:p>
      </dgm:t>
    </dgm:pt>
    <dgm:pt modelId="{E91CC7B9-D8B7-4ECD-9D1E-2860DD55A7C6}" type="parTrans" cxnId="{EED905D2-73F9-4CB5-98DF-4247BB81B391}">
      <dgm:prSet/>
      <dgm:spPr/>
      <dgm:t>
        <a:bodyPr/>
        <a:lstStyle/>
        <a:p>
          <a:endParaRPr lang="ru-RU"/>
        </a:p>
      </dgm:t>
    </dgm:pt>
    <dgm:pt modelId="{F34E2102-5EBE-4891-9562-6C3946BC9625}" type="sibTrans" cxnId="{EED905D2-73F9-4CB5-98DF-4247BB81B391}">
      <dgm:prSet/>
      <dgm:spPr/>
      <dgm:t>
        <a:bodyPr/>
        <a:lstStyle/>
        <a:p>
          <a:endParaRPr lang="ru-RU"/>
        </a:p>
      </dgm:t>
    </dgm:pt>
    <dgm:pt modelId="{24165DF8-A227-4FE7-8BF1-21DE967F7F5B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342E0CD6-F837-4EC1-9460-956B0957CF22}" type="parTrans" cxnId="{F291CA03-A5CE-4FCB-A0E9-EB4C3C7DACA9}">
      <dgm:prSet/>
      <dgm:spPr/>
      <dgm:t>
        <a:bodyPr/>
        <a:lstStyle/>
        <a:p>
          <a:endParaRPr lang="ru-RU"/>
        </a:p>
      </dgm:t>
    </dgm:pt>
    <dgm:pt modelId="{11A40660-DA85-4A18-97E6-2C6F7949DB86}" type="sibTrans" cxnId="{F291CA03-A5CE-4FCB-A0E9-EB4C3C7DACA9}">
      <dgm:prSet/>
      <dgm:spPr/>
      <dgm:t>
        <a:bodyPr/>
        <a:lstStyle/>
        <a:p>
          <a:endParaRPr lang="ru-RU"/>
        </a:p>
      </dgm:t>
    </dgm:pt>
    <dgm:pt modelId="{1A7A0F37-CD3E-4FBA-BC45-95072775AC14}">
      <dgm:prSet phldrT="[Текст]"/>
      <dgm:spPr/>
      <dgm:t>
        <a:bodyPr/>
        <a:lstStyle/>
        <a:p>
          <a:r>
            <a:rPr lang="ru-RU" dirty="0" smtClean="0"/>
            <a:t>Интеграция в </a:t>
          </a:r>
          <a:r>
            <a:rPr lang="ru-RU" dirty="0" err="1" smtClean="0"/>
            <a:t>воспитательно</a:t>
          </a:r>
          <a:r>
            <a:rPr lang="ru-RU" dirty="0" smtClean="0"/>
            <a:t>-образовательном процессе также способствует объединению педагогического коллектива на основе обсуждения возможностей интеграции в развитии детей. Интересная, творческая работа дает возможность для самореализации, самовыражения, творчества педагога, раскрытия его способностей.</a:t>
          </a:r>
          <a:endParaRPr lang="ru-RU" dirty="0"/>
        </a:p>
      </dgm:t>
    </dgm:pt>
    <dgm:pt modelId="{215C539C-04A7-47DE-B8F4-E3BB18D9E488}" type="parTrans" cxnId="{6F2F737D-27DD-49FF-836C-34B829895A29}">
      <dgm:prSet/>
      <dgm:spPr/>
      <dgm:t>
        <a:bodyPr/>
        <a:lstStyle/>
        <a:p>
          <a:endParaRPr lang="ru-RU"/>
        </a:p>
      </dgm:t>
    </dgm:pt>
    <dgm:pt modelId="{738BA314-EB55-40ED-BAF7-B37C6A3AB6E7}" type="sibTrans" cxnId="{6F2F737D-27DD-49FF-836C-34B829895A29}">
      <dgm:prSet/>
      <dgm:spPr/>
      <dgm:t>
        <a:bodyPr/>
        <a:lstStyle/>
        <a:p>
          <a:endParaRPr lang="ru-RU"/>
        </a:p>
      </dgm:t>
    </dgm:pt>
    <dgm:pt modelId="{0813D456-41B6-492C-B80A-077E60FA5D34}" type="pres">
      <dgm:prSet presAssocID="{899B9FA8-F8DF-4E34-B809-10FD4EE72ED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5B15DF-90F6-466F-AB76-EBFA50708B72}" type="pres">
      <dgm:prSet presAssocID="{02A698C4-E124-4785-9159-B980B4F70000}" presName="composite" presStyleCnt="0"/>
      <dgm:spPr/>
    </dgm:pt>
    <dgm:pt modelId="{323E3194-AD5D-4657-80DC-B71CB54B2078}" type="pres">
      <dgm:prSet presAssocID="{02A698C4-E124-4785-9159-B980B4F7000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48D955-56AF-46BC-B431-D2595A7902E8}" type="pres">
      <dgm:prSet presAssocID="{02A698C4-E124-4785-9159-B980B4F7000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5D759F-286A-4C8F-B700-5DE6EF735B55}" type="pres">
      <dgm:prSet presAssocID="{4C06B8CE-9FF4-482B-9DC3-1937580EFC07}" presName="sp" presStyleCnt="0"/>
      <dgm:spPr/>
    </dgm:pt>
    <dgm:pt modelId="{C6149168-076A-4B3D-8FB7-A2268B16644D}" type="pres">
      <dgm:prSet presAssocID="{41CAB8DD-61D9-43E0-B435-9BF817A0DC98}" presName="composite" presStyleCnt="0"/>
      <dgm:spPr/>
    </dgm:pt>
    <dgm:pt modelId="{5F0295C9-41B5-4070-80F5-90415987CC98}" type="pres">
      <dgm:prSet presAssocID="{41CAB8DD-61D9-43E0-B435-9BF817A0DC9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91A1A2-50EE-45BA-B8BC-6FAF78359B9D}" type="pres">
      <dgm:prSet presAssocID="{41CAB8DD-61D9-43E0-B435-9BF817A0DC98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3EB321-BE53-4C02-8BE4-FF00CAFC1765}" type="pres">
      <dgm:prSet presAssocID="{2CDDA2EB-B0A1-4F8C-9D24-6DF3AC8A3D11}" presName="sp" presStyleCnt="0"/>
      <dgm:spPr/>
    </dgm:pt>
    <dgm:pt modelId="{A254AE47-8051-42A7-B068-AF4E284ED91A}" type="pres">
      <dgm:prSet presAssocID="{24165DF8-A227-4FE7-8BF1-21DE967F7F5B}" presName="composite" presStyleCnt="0"/>
      <dgm:spPr/>
    </dgm:pt>
    <dgm:pt modelId="{3C224F9F-DEFC-4E25-A0C3-574EF3A4AFC9}" type="pres">
      <dgm:prSet presAssocID="{24165DF8-A227-4FE7-8BF1-21DE967F7F5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B9E892-4AD9-49E1-96A6-633579619A11}" type="pres">
      <dgm:prSet presAssocID="{24165DF8-A227-4FE7-8BF1-21DE967F7F5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91CA03-A5CE-4FCB-A0E9-EB4C3C7DACA9}" srcId="{899B9FA8-F8DF-4E34-B809-10FD4EE72EDD}" destId="{24165DF8-A227-4FE7-8BF1-21DE967F7F5B}" srcOrd="2" destOrd="0" parTransId="{342E0CD6-F837-4EC1-9460-956B0957CF22}" sibTransId="{11A40660-DA85-4A18-97E6-2C6F7949DB86}"/>
    <dgm:cxn modelId="{95AE3EC7-3228-418C-9A0D-3380664AE2CC}" type="presOf" srcId="{D300B5DB-2B3D-463B-9646-CDFEE25400BF}" destId="{7491A1A2-50EE-45BA-B8BC-6FAF78359B9D}" srcOrd="0" destOrd="0" presId="urn:microsoft.com/office/officeart/2005/8/layout/chevron2"/>
    <dgm:cxn modelId="{6F2F737D-27DD-49FF-836C-34B829895A29}" srcId="{24165DF8-A227-4FE7-8BF1-21DE967F7F5B}" destId="{1A7A0F37-CD3E-4FBA-BC45-95072775AC14}" srcOrd="0" destOrd="0" parTransId="{215C539C-04A7-47DE-B8F4-E3BB18D9E488}" sibTransId="{738BA314-EB55-40ED-BAF7-B37C6A3AB6E7}"/>
    <dgm:cxn modelId="{D084D84C-7857-4A00-9041-600098ECA0A8}" type="presOf" srcId="{899B9FA8-F8DF-4E34-B809-10FD4EE72EDD}" destId="{0813D456-41B6-492C-B80A-077E60FA5D34}" srcOrd="0" destOrd="0" presId="urn:microsoft.com/office/officeart/2005/8/layout/chevron2"/>
    <dgm:cxn modelId="{94470BF8-C392-431E-99E7-82E7073BC18D}" type="presOf" srcId="{1A7A0F37-CD3E-4FBA-BC45-95072775AC14}" destId="{4DB9E892-4AD9-49E1-96A6-633579619A11}" srcOrd="0" destOrd="0" presId="urn:microsoft.com/office/officeart/2005/8/layout/chevron2"/>
    <dgm:cxn modelId="{6ACDAC5A-C081-4EBE-AABD-91630A28C157}" type="presOf" srcId="{41CAB8DD-61D9-43E0-B435-9BF817A0DC98}" destId="{5F0295C9-41B5-4070-80F5-90415987CC98}" srcOrd="0" destOrd="0" presId="urn:microsoft.com/office/officeart/2005/8/layout/chevron2"/>
    <dgm:cxn modelId="{3F11C9D7-77D4-4DCB-9F40-D8D26270F6FF}" type="presOf" srcId="{F549B58B-1616-4514-A146-3FCA5090A9EE}" destId="{2648D955-56AF-46BC-B431-D2595A7902E8}" srcOrd="0" destOrd="0" presId="urn:microsoft.com/office/officeart/2005/8/layout/chevron2"/>
    <dgm:cxn modelId="{EED905D2-73F9-4CB5-98DF-4247BB81B391}" srcId="{41CAB8DD-61D9-43E0-B435-9BF817A0DC98}" destId="{D300B5DB-2B3D-463B-9646-CDFEE25400BF}" srcOrd="0" destOrd="0" parTransId="{E91CC7B9-D8B7-4ECD-9D1E-2860DD55A7C6}" sibTransId="{F34E2102-5EBE-4891-9562-6C3946BC9625}"/>
    <dgm:cxn modelId="{4B40625D-6841-4956-B81B-7F806C24C9E5}" srcId="{02A698C4-E124-4785-9159-B980B4F70000}" destId="{F549B58B-1616-4514-A146-3FCA5090A9EE}" srcOrd="0" destOrd="0" parTransId="{39D93B18-BE39-4AF1-8963-37C526AA75AB}" sibTransId="{08292EE0-C774-4124-9FBC-8808E6C8A018}"/>
    <dgm:cxn modelId="{290D5A37-1BFC-4548-91A6-06D1F13D6DE4}" type="presOf" srcId="{24165DF8-A227-4FE7-8BF1-21DE967F7F5B}" destId="{3C224F9F-DEFC-4E25-A0C3-574EF3A4AFC9}" srcOrd="0" destOrd="0" presId="urn:microsoft.com/office/officeart/2005/8/layout/chevron2"/>
    <dgm:cxn modelId="{2189B9F9-7AC2-4E63-8FF6-10CFC55740AF}" type="presOf" srcId="{02A698C4-E124-4785-9159-B980B4F70000}" destId="{323E3194-AD5D-4657-80DC-B71CB54B2078}" srcOrd="0" destOrd="0" presId="urn:microsoft.com/office/officeart/2005/8/layout/chevron2"/>
    <dgm:cxn modelId="{16346045-36F9-4537-A934-A56AC116B373}" srcId="{899B9FA8-F8DF-4E34-B809-10FD4EE72EDD}" destId="{41CAB8DD-61D9-43E0-B435-9BF817A0DC98}" srcOrd="1" destOrd="0" parTransId="{DE16ECE4-0317-48DA-9056-9A0C45F16BE4}" sibTransId="{2CDDA2EB-B0A1-4F8C-9D24-6DF3AC8A3D11}"/>
    <dgm:cxn modelId="{CD08AFEC-DE85-49DD-BB5A-D09DCBFBFFB6}" srcId="{899B9FA8-F8DF-4E34-B809-10FD4EE72EDD}" destId="{02A698C4-E124-4785-9159-B980B4F70000}" srcOrd="0" destOrd="0" parTransId="{3EBA3C22-3C25-4F67-A3A8-9C9BD21CC62E}" sibTransId="{4C06B8CE-9FF4-482B-9DC3-1937580EFC07}"/>
    <dgm:cxn modelId="{5ED11878-15B7-46B5-9B39-DDDDAD397CEE}" type="presParOf" srcId="{0813D456-41B6-492C-B80A-077E60FA5D34}" destId="{FE5B15DF-90F6-466F-AB76-EBFA50708B72}" srcOrd="0" destOrd="0" presId="urn:microsoft.com/office/officeart/2005/8/layout/chevron2"/>
    <dgm:cxn modelId="{13F7D664-D6FE-431D-A199-96BC1435BCE0}" type="presParOf" srcId="{FE5B15DF-90F6-466F-AB76-EBFA50708B72}" destId="{323E3194-AD5D-4657-80DC-B71CB54B2078}" srcOrd="0" destOrd="0" presId="urn:microsoft.com/office/officeart/2005/8/layout/chevron2"/>
    <dgm:cxn modelId="{1C14F414-7E4D-4090-9818-FC3C967BA564}" type="presParOf" srcId="{FE5B15DF-90F6-466F-AB76-EBFA50708B72}" destId="{2648D955-56AF-46BC-B431-D2595A7902E8}" srcOrd="1" destOrd="0" presId="urn:microsoft.com/office/officeart/2005/8/layout/chevron2"/>
    <dgm:cxn modelId="{FB750412-97BC-4AB8-91A5-EA88BFB2CD53}" type="presParOf" srcId="{0813D456-41B6-492C-B80A-077E60FA5D34}" destId="{6D5D759F-286A-4C8F-B700-5DE6EF735B55}" srcOrd="1" destOrd="0" presId="urn:microsoft.com/office/officeart/2005/8/layout/chevron2"/>
    <dgm:cxn modelId="{5D84AD62-8BE3-497C-BD2D-4DB4FD1D1367}" type="presParOf" srcId="{0813D456-41B6-492C-B80A-077E60FA5D34}" destId="{C6149168-076A-4B3D-8FB7-A2268B16644D}" srcOrd="2" destOrd="0" presId="urn:microsoft.com/office/officeart/2005/8/layout/chevron2"/>
    <dgm:cxn modelId="{B765E6F7-B934-454F-93C8-BD2ED25E7A6F}" type="presParOf" srcId="{C6149168-076A-4B3D-8FB7-A2268B16644D}" destId="{5F0295C9-41B5-4070-80F5-90415987CC98}" srcOrd="0" destOrd="0" presId="urn:microsoft.com/office/officeart/2005/8/layout/chevron2"/>
    <dgm:cxn modelId="{4FFA90E0-ABBB-4AB2-8F8F-D0A3697EDBE5}" type="presParOf" srcId="{C6149168-076A-4B3D-8FB7-A2268B16644D}" destId="{7491A1A2-50EE-45BA-B8BC-6FAF78359B9D}" srcOrd="1" destOrd="0" presId="urn:microsoft.com/office/officeart/2005/8/layout/chevron2"/>
    <dgm:cxn modelId="{C4B94333-846C-4A5A-A990-A8283DE28B3F}" type="presParOf" srcId="{0813D456-41B6-492C-B80A-077E60FA5D34}" destId="{273EB321-BE53-4C02-8BE4-FF00CAFC1765}" srcOrd="3" destOrd="0" presId="urn:microsoft.com/office/officeart/2005/8/layout/chevron2"/>
    <dgm:cxn modelId="{D9D28D84-AC1B-4339-9E55-62A9B0349951}" type="presParOf" srcId="{0813D456-41B6-492C-B80A-077E60FA5D34}" destId="{A254AE47-8051-42A7-B068-AF4E284ED91A}" srcOrd="4" destOrd="0" presId="urn:microsoft.com/office/officeart/2005/8/layout/chevron2"/>
    <dgm:cxn modelId="{D0CCB1CF-A4AC-427D-82F2-202472BA8895}" type="presParOf" srcId="{A254AE47-8051-42A7-B068-AF4E284ED91A}" destId="{3C224F9F-DEFC-4E25-A0C3-574EF3A4AFC9}" srcOrd="0" destOrd="0" presId="urn:microsoft.com/office/officeart/2005/8/layout/chevron2"/>
    <dgm:cxn modelId="{48F8E43C-5435-4DB6-9EE8-DB18AC18ABBA}" type="presParOf" srcId="{A254AE47-8051-42A7-B068-AF4E284ED91A}" destId="{4DB9E892-4AD9-49E1-96A6-633579619A1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005FBA-220A-44C9-8445-14CD1228A049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C94C15-7165-434C-9F21-C1AB8B7801CE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2400" dirty="0" smtClean="0"/>
            <a:t>Средний дошкольный возраст</a:t>
          </a:r>
          <a:endParaRPr lang="ru-RU" sz="2400" dirty="0"/>
        </a:p>
      </dgm:t>
    </dgm:pt>
    <dgm:pt modelId="{369156DF-0178-4EA1-A9CB-A13A4E518C4B}" type="parTrans" cxnId="{576FA516-8532-4068-951E-1E1851B4B64C}">
      <dgm:prSet/>
      <dgm:spPr/>
      <dgm:t>
        <a:bodyPr/>
        <a:lstStyle/>
        <a:p>
          <a:endParaRPr lang="ru-RU"/>
        </a:p>
      </dgm:t>
    </dgm:pt>
    <dgm:pt modelId="{080D0D8D-085E-4B21-A206-ED2BE14DBE30}" type="sibTrans" cxnId="{576FA516-8532-4068-951E-1E1851B4B64C}">
      <dgm:prSet/>
      <dgm:spPr/>
      <dgm:t>
        <a:bodyPr/>
        <a:lstStyle/>
        <a:p>
          <a:endParaRPr lang="ru-RU"/>
        </a:p>
      </dgm:t>
    </dgm:pt>
    <dgm:pt modelId="{76CE4057-8616-46C7-864A-272DFC658E78}">
      <dgm:prSet phldrT="[Текст]" custT="1"/>
      <dgm:spPr/>
      <dgm:t>
        <a:bodyPr/>
        <a:lstStyle/>
        <a:p>
          <a:r>
            <a:rPr lang="ru-RU" sz="2400" dirty="0" smtClean="0"/>
            <a:t>Организация  сюжетно – ролевых игр</a:t>
          </a:r>
          <a:endParaRPr lang="ru-RU" sz="2400" dirty="0"/>
        </a:p>
      </dgm:t>
    </dgm:pt>
    <dgm:pt modelId="{18BD3C90-3BAF-4B9F-ACBA-9FEBFD05395A}" type="parTrans" cxnId="{2A6E4E7E-10D4-4B36-9EF7-DFFEC5FE3369}">
      <dgm:prSet/>
      <dgm:spPr/>
      <dgm:t>
        <a:bodyPr/>
        <a:lstStyle/>
        <a:p>
          <a:endParaRPr lang="ru-RU"/>
        </a:p>
      </dgm:t>
    </dgm:pt>
    <dgm:pt modelId="{4DFE77EE-62CD-4AF1-A91C-A851B89FB5FD}" type="sibTrans" cxnId="{2A6E4E7E-10D4-4B36-9EF7-DFFEC5FE3369}">
      <dgm:prSet/>
      <dgm:spPr/>
      <dgm:t>
        <a:bodyPr/>
        <a:lstStyle/>
        <a:p>
          <a:endParaRPr lang="ru-RU"/>
        </a:p>
      </dgm:t>
    </dgm:pt>
    <dgm:pt modelId="{29763E13-3273-4A2E-8D43-10B75638DCF8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400" dirty="0" smtClean="0"/>
            <a:t>Вариативная организация игровых проблемных ситуаций, игровых поисковых ситуаций, усложняющихся игр –экспериментирований и игр – путешествий.</a:t>
          </a:r>
          <a:endParaRPr lang="ru-RU" sz="2400" dirty="0"/>
        </a:p>
      </dgm:t>
    </dgm:pt>
    <dgm:pt modelId="{56541852-F181-4763-82CA-3D42E0A1B19E}" type="parTrans" cxnId="{16F7B209-9F78-42AF-8947-12209CCF9432}">
      <dgm:prSet/>
      <dgm:spPr/>
      <dgm:t>
        <a:bodyPr/>
        <a:lstStyle/>
        <a:p>
          <a:endParaRPr lang="ru-RU"/>
        </a:p>
      </dgm:t>
    </dgm:pt>
    <dgm:pt modelId="{DE0BAB27-063E-4AAA-9B09-E4C47D9CAA2E}" type="sibTrans" cxnId="{16F7B209-9F78-42AF-8947-12209CCF9432}">
      <dgm:prSet/>
      <dgm:spPr/>
      <dgm:t>
        <a:bodyPr/>
        <a:lstStyle/>
        <a:p>
          <a:endParaRPr lang="ru-RU"/>
        </a:p>
      </dgm:t>
    </dgm:pt>
    <dgm:pt modelId="{B17EDB89-7A71-42B2-90E9-3871EE48BF4F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Введение простейших ситуационных задач.</a:t>
          </a:r>
          <a:endParaRPr lang="ru-RU" dirty="0"/>
        </a:p>
      </dgm:t>
    </dgm:pt>
    <dgm:pt modelId="{F3431A26-1308-41A2-8A03-A26E25D0AFAA}" type="parTrans" cxnId="{41CAA993-AD92-467D-A622-29C6AD69350B}">
      <dgm:prSet/>
      <dgm:spPr/>
      <dgm:t>
        <a:bodyPr/>
        <a:lstStyle/>
        <a:p>
          <a:endParaRPr lang="ru-RU"/>
        </a:p>
      </dgm:t>
    </dgm:pt>
    <dgm:pt modelId="{154E92EA-E0CB-41A5-B977-D1298282D611}" type="sibTrans" cxnId="{41CAA993-AD92-467D-A622-29C6AD69350B}">
      <dgm:prSet/>
      <dgm:spPr/>
      <dgm:t>
        <a:bodyPr/>
        <a:lstStyle/>
        <a:p>
          <a:endParaRPr lang="ru-RU"/>
        </a:p>
      </dgm:t>
    </dgm:pt>
    <dgm:pt modelId="{62CCA5A7-00CB-4694-90F6-968715C6D0FD}">
      <dgm:prSet custT="1"/>
      <dgm:spPr>
        <a:solidFill>
          <a:srgbClr val="FFFF00"/>
        </a:solidFill>
      </dgm:spPr>
      <dgm:t>
        <a:bodyPr/>
        <a:lstStyle/>
        <a:p>
          <a:r>
            <a:rPr lang="ru-RU" sz="2400" dirty="0" smtClean="0">
              <a:solidFill>
                <a:srgbClr val="0070C0"/>
              </a:solidFill>
            </a:rPr>
            <a:t>Беседы и совместная познавательная деятельность с элементами игры.</a:t>
          </a:r>
          <a:endParaRPr lang="ru-RU" sz="2400" dirty="0">
            <a:solidFill>
              <a:srgbClr val="0070C0"/>
            </a:solidFill>
          </a:endParaRPr>
        </a:p>
      </dgm:t>
    </dgm:pt>
    <dgm:pt modelId="{7EA5C4CB-FEC7-46F7-A50C-FF5A759A82C4}" type="parTrans" cxnId="{2DEEC7CE-E7CE-401D-9E7C-6D41873D8A67}">
      <dgm:prSet/>
      <dgm:spPr/>
      <dgm:t>
        <a:bodyPr/>
        <a:lstStyle/>
        <a:p>
          <a:endParaRPr lang="ru-RU"/>
        </a:p>
      </dgm:t>
    </dgm:pt>
    <dgm:pt modelId="{BA4DD90B-12C4-4F59-828D-7C49FE45845C}" type="sibTrans" cxnId="{2DEEC7CE-E7CE-401D-9E7C-6D41873D8A67}">
      <dgm:prSet/>
      <dgm:spPr/>
      <dgm:t>
        <a:bodyPr/>
        <a:lstStyle/>
        <a:p>
          <a:endParaRPr lang="ru-RU"/>
        </a:p>
      </dgm:t>
    </dgm:pt>
    <dgm:pt modelId="{66F9D3DA-3EA2-496A-BCC6-9EB50FF2E289}" type="pres">
      <dgm:prSet presAssocID="{9A005FBA-220A-44C9-8445-14CD1228A04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5194267-D93A-430E-8E6A-BAEBF53D692C}" type="pres">
      <dgm:prSet presAssocID="{3CC94C15-7165-434C-9F21-C1AB8B7801CE}" presName="singleCycle" presStyleCnt="0"/>
      <dgm:spPr/>
    </dgm:pt>
    <dgm:pt modelId="{4F7DA811-18B2-491F-AF3F-AF8A63B7D7AD}" type="pres">
      <dgm:prSet presAssocID="{3CC94C15-7165-434C-9F21-C1AB8B7801CE}" presName="singleCenter" presStyleLbl="node1" presStyleIdx="0" presStyleCnt="5" custScaleX="117515" custLinFactNeighborX="3837" custLinFactNeighborY="-5611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104ADEA4-3AE1-4FAB-8805-D4B4129DC62A}" type="pres">
      <dgm:prSet presAssocID="{18BD3C90-3BAF-4B9F-ACBA-9FEBFD05395A}" presName="Name56" presStyleLbl="parChTrans1D2" presStyleIdx="0" presStyleCnt="4"/>
      <dgm:spPr/>
      <dgm:t>
        <a:bodyPr/>
        <a:lstStyle/>
        <a:p>
          <a:endParaRPr lang="ru-RU"/>
        </a:p>
      </dgm:t>
    </dgm:pt>
    <dgm:pt modelId="{EC389765-B974-4199-A9D8-CED6A1FCF1E2}" type="pres">
      <dgm:prSet presAssocID="{76CE4057-8616-46C7-864A-272DFC658E78}" presName="text0" presStyleLbl="node1" presStyleIdx="1" presStyleCnt="5" custScaleX="179247" custScaleY="113146" custRadScaleRad="100220" custRadScaleInc="84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903064-CAF1-474D-9C64-3DAFFCAA3240}" type="pres">
      <dgm:prSet presAssocID="{7EA5C4CB-FEC7-46F7-A50C-FF5A759A82C4}" presName="Name56" presStyleLbl="parChTrans1D2" presStyleIdx="1" presStyleCnt="4"/>
      <dgm:spPr/>
      <dgm:t>
        <a:bodyPr/>
        <a:lstStyle/>
        <a:p>
          <a:endParaRPr lang="ru-RU"/>
        </a:p>
      </dgm:t>
    </dgm:pt>
    <dgm:pt modelId="{73BC3E32-D977-48D8-9DF1-2B9B5D0C14DA}" type="pres">
      <dgm:prSet presAssocID="{62CCA5A7-00CB-4694-90F6-968715C6D0FD}" presName="text0" presStyleLbl="node1" presStyleIdx="2" presStyleCnt="5" custScaleX="308709" custScaleY="119091" custRadScaleRad="162109" custRadScaleInc="-89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0C61A9-9B5D-4E0C-88EC-0BD996B6CE34}" type="pres">
      <dgm:prSet presAssocID="{56541852-F181-4763-82CA-3D42E0A1B19E}" presName="Name56" presStyleLbl="parChTrans1D2" presStyleIdx="2" presStyleCnt="4"/>
      <dgm:spPr/>
      <dgm:t>
        <a:bodyPr/>
        <a:lstStyle/>
        <a:p>
          <a:endParaRPr lang="ru-RU"/>
        </a:p>
      </dgm:t>
    </dgm:pt>
    <dgm:pt modelId="{C334379C-925A-49D8-B28F-B9955CB2C6C5}" type="pres">
      <dgm:prSet presAssocID="{29763E13-3273-4A2E-8D43-10B75638DCF8}" presName="text0" presStyleLbl="node1" presStyleIdx="3" presStyleCnt="5" custScaleX="412099" custScaleY="162138" custRadScaleRad="83732" custRadScaleInc="-72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40CA4C-9FC2-4A43-9C25-AC6A54432874}" type="pres">
      <dgm:prSet presAssocID="{F3431A26-1308-41A2-8A03-A26E25D0AFAA}" presName="Name56" presStyleLbl="parChTrans1D2" presStyleIdx="3" presStyleCnt="4"/>
      <dgm:spPr/>
      <dgm:t>
        <a:bodyPr/>
        <a:lstStyle/>
        <a:p>
          <a:endParaRPr lang="ru-RU"/>
        </a:p>
      </dgm:t>
    </dgm:pt>
    <dgm:pt modelId="{1BE9F6ED-E862-4946-A063-C5867AC0F862}" type="pres">
      <dgm:prSet presAssocID="{B17EDB89-7A71-42B2-90E9-3871EE48BF4F}" presName="text0" presStyleLbl="node1" presStyleIdx="4" presStyleCnt="5" custScaleX="235322" custScaleY="135539" custRadScaleRad="167879" custRadScaleInc="77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0FDB87-089B-4688-924C-7100B4FF162A}" type="presOf" srcId="{9A005FBA-220A-44C9-8445-14CD1228A049}" destId="{66F9D3DA-3EA2-496A-BCC6-9EB50FF2E289}" srcOrd="0" destOrd="0" presId="urn:microsoft.com/office/officeart/2008/layout/RadialCluster"/>
    <dgm:cxn modelId="{60D0370B-DBFC-4651-83FA-82A8B26A4DA8}" type="presOf" srcId="{76CE4057-8616-46C7-864A-272DFC658E78}" destId="{EC389765-B974-4199-A9D8-CED6A1FCF1E2}" srcOrd="0" destOrd="0" presId="urn:microsoft.com/office/officeart/2008/layout/RadialCluster"/>
    <dgm:cxn modelId="{E56538AE-BEA1-401C-B1D6-E4CE3B363DB2}" type="presOf" srcId="{56541852-F181-4763-82CA-3D42E0A1B19E}" destId="{AA0C61A9-9B5D-4E0C-88EC-0BD996B6CE34}" srcOrd="0" destOrd="0" presId="urn:microsoft.com/office/officeart/2008/layout/RadialCluster"/>
    <dgm:cxn modelId="{41CAA993-AD92-467D-A622-29C6AD69350B}" srcId="{3CC94C15-7165-434C-9F21-C1AB8B7801CE}" destId="{B17EDB89-7A71-42B2-90E9-3871EE48BF4F}" srcOrd="3" destOrd="0" parTransId="{F3431A26-1308-41A2-8A03-A26E25D0AFAA}" sibTransId="{154E92EA-E0CB-41A5-B977-D1298282D611}"/>
    <dgm:cxn modelId="{2DEEC7CE-E7CE-401D-9E7C-6D41873D8A67}" srcId="{3CC94C15-7165-434C-9F21-C1AB8B7801CE}" destId="{62CCA5A7-00CB-4694-90F6-968715C6D0FD}" srcOrd="1" destOrd="0" parTransId="{7EA5C4CB-FEC7-46F7-A50C-FF5A759A82C4}" sibTransId="{BA4DD90B-12C4-4F59-828D-7C49FE45845C}"/>
    <dgm:cxn modelId="{6D1D7AF2-E643-4F6F-95FD-5BF8145EF535}" type="presOf" srcId="{18BD3C90-3BAF-4B9F-ACBA-9FEBFD05395A}" destId="{104ADEA4-3AE1-4FAB-8805-D4B4129DC62A}" srcOrd="0" destOrd="0" presId="urn:microsoft.com/office/officeart/2008/layout/RadialCluster"/>
    <dgm:cxn modelId="{062D7AAC-32EC-4A74-B3AD-A6F10764F0E8}" type="presOf" srcId="{29763E13-3273-4A2E-8D43-10B75638DCF8}" destId="{C334379C-925A-49D8-B28F-B9955CB2C6C5}" srcOrd="0" destOrd="0" presId="urn:microsoft.com/office/officeart/2008/layout/RadialCluster"/>
    <dgm:cxn modelId="{0EA4BD70-883A-414D-B14C-6109A2B9FD99}" type="presOf" srcId="{3CC94C15-7165-434C-9F21-C1AB8B7801CE}" destId="{4F7DA811-18B2-491F-AF3F-AF8A63B7D7AD}" srcOrd="0" destOrd="0" presId="urn:microsoft.com/office/officeart/2008/layout/RadialCluster"/>
    <dgm:cxn modelId="{A172878D-A815-453C-905C-1C3456E6F3FA}" type="presOf" srcId="{7EA5C4CB-FEC7-46F7-A50C-FF5A759A82C4}" destId="{F3903064-CAF1-474D-9C64-3DAFFCAA3240}" srcOrd="0" destOrd="0" presId="urn:microsoft.com/office/officeart/2008/layout/RadialCluster"/>
    <dgm:cxn modelId="{BAD5DE4F-799C-4408-AAC2-208DB31EBDBC}" type="presOf" srcId="{62CCA5A7-00CB-4694-90F6-968715C6D0FD}" destId="{73BC3E32-D977-48D8-9DF1-2B9B5D0C14DA}" srcOrd="0" destOrd="0" presId="urn:microsoft.com/office/officeart/2008/layout/RadialCluster"/>
    <dgm:cxn modelId="{2A6E4E7E-10D4-4B36-9EF7-DFFEC5FE3369}" srcId="{3CC94C15-7165-434C-9F21-C1AB8B7801CE}" destId="{76CE4057-8616-46C7-864A-272DFC658E78}" srcOrd="0" destOrd="0" parTransId="{18BD3C90-3BAF-4B9F-ACBA-9FEBFD05395A}" sibTransId="{4DFE77EE-62CD-4AF1-A91C-A851B89FB5FD}"/>
    <dgm:cxn modelId="{16ED3FCD-36E9-4AE0-97EF-D1677D8AE75F}" type="presOf" srcId="{B17EDB89-7A71-42B2-90E9-3871EE48BF4F}" destId="{1BE9F6ED-E862-4946-A063-C5867AC0F862}" srcOrd="0" destOrd="0" presId="urn:microsoft.com/office/officeart/2008/layout/RadialCluster"/>
    <dgm:cxn modelId="{16F7B209-9F78-42AF-8947-12209CCF9432}" srcId="{3CC94C15-7165-434C-9F21-C1AB8B7801CE}" destId="{29763E13-3273-4A2E-8D43-10B75638DCF8}" srcOrd="2" destOrd="0" parTransId="{56541852-F181-4763-82CA-3D42E0A1B19E}" sibTransId="{DE0BAB27-063E-4AAA-9B09-E4C47D9CAA2E}"/>
    <dgm:cxn modelId="{A6A177E8-AA57-4CCA-8AF6-04CCC8D0DF1D}" type="presOf" srcId="{F3431A26-1308-41A2-8A03-A26E25D0AFAA}" destId="{B040CA4C-9FC2-4A43-9C25-AC6A54432874}" srcOrd="0" destOrd="0" presId="urn:microsoft.com/office/officeart/2008/layout/RadialCluster"/>
    <dgm:cxn modelId="{576FA516-8532-4068-951E-1E1851B4B64C}" srcId="{9A005FBA-220A-44C9-8445-14CD1228A049}" destId="{3CC94C15-7165-434C-9F21-C1AB8B7801CE}" srcOrd="0" destOrd="0" parTransId="{369156DF-0178-4EA1-A9CB-A13A4E518C4B}" sibTransId="{080D0D8D-085E-4B21-A206-ED2BE14DBE30}"/>
    <dgm:cxn modelId="{1BCCA33E-AD20-415D-B545-FCD19C70E79D}" type="presParOf" srcId="{66F9D3DA-3EA2-496A-BCC6-9EB50FF2E289}" destId="{E5194267-D93A-430E-8E6A-BAEBF53D692C}" srcOrd="0" destOrd="0" presId="urn:microsoft.com/office/officeart/2008/layout/RadialCluster"/>
    <dgm:cxn modelId="{AE0FCB4D-79FA-4CF6-9D73-786934BC8CC8}" type="presParOf" srcId="{E5194267-D93A-430E-8E6A-BAEBF53D692C}" destId="{4F7DA811-18B2-491F-AF3F-AF8A63B7D7AD}" srcOrd="0" destOrd="0" presId="urn:microsoft.com/office/officeart/2008/layout/RadialCluster"/>
    <dgm:cxn modelId="{3F152876-260E-49CF-97AB-BD57326E76EA}" type="presParOf" srcId="{E5194267-D93A-430E-8E6A-BAEBF53D692C}" destId="{104ADEA4-3AE1-4FAB-8805-D4B4129DC62A}" srcOrd="1" destOrd="0" presId="urn:microsoft.com/office/officeart/2008/layout/RadialCluster"/>
    <dgm:cxn modelId="{4AF973BE-057C-4033-9F8B-01E1BF023E55}" type="presParOf" srcId="{E5194267-D93A-430E-8E6A-BAEBF53D692C}" destId="{EC389765-B974-4199-A9D8-CED6A1FCF1E2}" srcOrd="2" destOrd="0" presId="urn:microsoft.com/office/officeart/2008/layout/RadialCluster"/>
    <dgm:cxn modelId="{BD5A1562-1D28-48AC-9147-3F482DB1690E}" type="presParOf" srcId="{E5194267-D93A-430E-8E6A-BAEBF53D692C}" destId="{F3903064-CAF1-474D-9C64-3DAFFCAA3240}" srcOrd="3" destOrd="0" presId="urn:microsoft.com/office/officeart/2008/layout/RadialCluster"/>
    <dgm:cxn modelId="{2F0B9769-5629-4A75-A073-E1DE23E2485C}" type="presParOf" srcId="{E5194267-D93A-430E-8E6A-BAEBF53D692C}" destId="{73BC3E32-D977-48D8-9DF1-2B9B5D0C14DA}" srcOrd="4" destOrd="0" presId="urn:microsoft.com/office/officeart/2008/layout/RadialCluster"/>
    <dgm:cxn modelId="{E5A2E77A-442C-4EE7-A0C7-EF15F9392F97}" type="presParOf" srcId="{E5194267-D93A-430E-8E6A-BAEBF53D692C}" destId="{AA0C61A9-9B5D-4E0C-88EC-0BD996B6CE34}" srcOrd="5" destOrd="0" presId="urn:microsoft.com/office/officeart/2008/layout/RadialCluster"/>
    <dgm:cxn modelId="{7E89654F-7062-4433-AE23-1AEED5CEB868}" type="presParOf" srcId="{E5194267-D93A-430E-8E6A-BAEBF53D692C}" destId="{C334379C-925A-49D8-B28F-B9955CB2C6C5}" srcOrd="6" destOrd="0" presId="urn:microsoft.com/office/officeart/2008/layout/RadialCluster"/>
    <dgm:cxn modelId="{A7781EF4-60B4-4C66-AC65-3938685B9E02}" type="presParOf" srcId="{E5194267-D93A-430E-8E6A-BAEBF53D692C}" destId="{B040CA4C-9FC2-4A43-9C25-AC6A54432874}" srcOrd="7" destOrd="0" presId="urn:microsoft.com/office/officeart/2008/layout/RadialCluster"/>
    <dgm:cxn modelId="{793DA1A5-337D-4EEF-B882-1E3C402E9313}" type="presParOf" srcId="{E5194267-D93A-430E-8E6A-BAEBF53D692C}" destId="{1BE9F6ED-E862-4946-A063-C5867AC0F862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654E713-FA44-46D1-B75B-53D8782D9336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563C85-D065-4C51-A6C0-D8147CE1AFB5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2400" dirty="0" smtClean="0"/>
            <a:t>Старший дошкольный возраст</a:t>
          </a:r>
          <a:endParaRPr lang="ru-RU" sz="2400" dirty="0"/>
        </a:p>
      </dgm:t>
    </dgm:pt>
    <dgm:pt modelId="{B308EAA4-958B-4DA2-9A34-CA59844D9141}" type="parTrans" cxnId="{45A937F0-E7D6-4BAB-ACA0-7D55C50F1B5A}">
      <dgm:prSet/>
      <dgm:spPr/>
      <dgm:t>
        <a:bodyPr/>
        <a:lstStyle/>
        <a:p>
          <a:endParaRPr lang="ru-RU"/>
        </a:p>
      </dgm:t>
    </dgm:pt>
    <dgm:pt modelId="{9A7856DB-9BF8-457D-8417-E5FA2D847615}" type="sibTrans" cxnId="{45A937F0-E7D6-4BAB-ACA0-7D55C50F1B5A}">
      <dgm:prSet/>
      <dgm:spPr/>
      <dgm:t>
        <a:bodyPr/>
        <a:lstStyle/>
        <a:p>
          <a:endParaRPr lang="ru-RU"/>
        </a:p>
      </dgm:t>
    </dgm:pt>
    <dgm:pt modelId="{B6F28D9B-1241-4EC6-8A73-864094FB776C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ru-RU" sz="2400" dirty="0" smtClean="0"/>
            <a:t>Ситуационные задачи, их широкая вариативность.</a:t>
          </a:r>
          <a:endParaRPr lang="ru-RU" sz="2400" dirty="0"/>
        </a:p>
      </dgm:t>
    </dgm:pt>
    <dgm:pt modelId="{DB2A811C-E0B6-4E22-812E-D9F79CB50F85}" type="parTrans" cxnId="{7654CE7E-1112-4E18-A1B8-298ABC900293}">
      <dgm:prSet/>
      <dgm:spPr/>
      <dgm:t>
        <a:bodyPr/>
        <a:lstStyle/>
        <a:p>
          <a:endParaRPr lang="ru-RU"/>
        </a:p>
      </dgm:t>
    </dgm:pt>
    <dgm:pt modelId="{D5F73AA4-7A21-4A38-852B-71852380952B}" type="sibTrans" cxnId="{7654CE7E-1112-4E18-A1B8-298ABC900293}">
      <dgm:prSet/>
      <dgm:spPr/>
      <dgm:t>
        <a:bodyPr/>
        <a:lstStyle/>
        <a:p>
          <a:endParaRPr lang="ru-RU"/>
        </a:p>
      </dgm:t>
    </dgm:pt>
    <dgm:pt modelId="{F50B297E-8C8C-4B23-A2CA-8441A0BE39BA}">
      <dgm:prSet phldrT="[Текст]" custT="1"/>
      <dgm:spPr/>
      <dgm:t>
        <a:bodyPr/>
        <a:lstStyle/>
        <a:p>
          <a:r>
            <a:rPr lang="ru-RU" sz="2400" dirty="0" smtClean="0"/>
            <a:t>Использование метода проектов.</a:t>
          </a:r>
          <a:endParaRPr lang="ru-RU" sz="2400" dirty="0"/>
        </a:p>
      </dgm:t>
    </dgm:pt>
    <dgm:pt modelId="{EC393AD5-0017-4CE4-9716-C0E9956483C4}" type="parTrans" cxnId="{1B9C3934-3509-40BE-BCA6-CFE3BFA55D82}">
      <dgm:prSet/>
      <dgm:spPr/>
      <dgm:t>
        <a:bodyPr/>
        <a:lstStyle/>
        <a:p>
          <a:endParaRPr lang="ru-RU"/>
        </a:p>
      </dgm:t>
    </dgm:pt>
    <dgm:pt modelId="{A2D1ED48-6D80-4587-8D71-63CB9E1AED56}" type="sibTrans" cxnId="{1B9C3934-3509-40BE-BCA6-CFE3BFA55D82}">
      <dgm:prSet/>
      <dgm:spPr/>
      <dgm:t>
        <a:bodyPr/>
        <a:lstStyle/>
        <a:p>
          <a:endParaRPr lang="ru-RU"/>
        </a:p>
      </dgm:t>
    </dgm:pt>
    <dgm:pt modelId="{4C4DBF99-A618-4B68-98EF-46E4370A4079}">
      <dgm:prSet phldrT="[Текст]" custT="1"/>
      <dgm:spPr>
        <a:solidFill>
          <a:srgbClr val="7030A0"/>
        </a:solidFill>
      </dgm:spPr>
      <dgm:t>
        <a:bodyPr/>
        <a:lstStyle/>
        <a:p>
          <a:r>
            <a:rPr lang="ru-RU" sz="2400" dirty="0" smtClean="0"/>
            <a:t>Самостоятельная деятельность детей.</a:t>
          </a:r>
          <a:endParaRPr lang="ru-RU" sz="2400" dirty="0"/>
        </a:p>
      </dgm:t>
    </dgm:pt>
    <dgm:pt modelId="{F80D27CD-E185-4818-9CE8-C11C4670F9D0}" type="parTrans" cxnId="{04AE9318-8323-4A06-B14D-A0A4D8E32724}">
      <dgm:prSet/>
      <dgm:spPr/>
      <dgm:t>
        <a:bodyPr/>
        <a:lstStyle/>
        <a:p>
          <a:endParaRPr lang="ru-RU"/>
        </a:p>
      </dgm:t>
    </dgm:pt>
    <dgm:pt modelId="{6FA6D609-4BD2-49D7-B2DA-27294CFD4AC8}" type="sibTrans" cxnId="{04AE9318-8323-4A06-B14D-A0A4D8E32724}">
      <dgm:prSet/>
      <dgm:spPr/>
      <dgm:t>
        <a:bodyPr/>
        <a:lstStyle/>
        <a:p>
          <a:endParaRPr lang="ru-RU"/>
        </a:p>
      </dgm:t>
    </dgm:pt>
    <dgm:pt modelId="{4ED3EE54-6CAB-4CE5-B3BE-A81B729D3AF8}">
      <dgm:prSet custT="1"/>
      <dgm:spPr>
        <a:solidFill>
          <a:srgbClr val="FFC000"/>
        </a:solidFill>
      </dgm:spPr>
      <dgm:t>
        <a:bodyPr/>
        <a:lstStyle/>
        <a:p>
          <a:r>
            <a:rPr lang="ru-RU" sz="2400" dirty="0" smtClean="0">
              <a:solidFill>
                <a:srgbClr val="002060"/>
              </a:solidFill>
            </a:rPr>
            <a:t>Использование метода коллекционирования.</a:t>
          </a:r>
          <a:endParaRPr lang="ru-RU" sz="2400" dirty="0">
            <a:solidFill>
              <a:srgbClr val="002060"/>
            </a:solidFill>
          </a:endParaRPr>
        </a:p>
      </dgm:t>
    </dgm:pt>
    <dgm:pt modelId="{DEB3A91C-944E-42E4-B49F-84F8D47B0DEA}" type="parTrans" cxnId="{27D956AB-AD20-442D-B6F3-10ECB200EDE7}">
      <dgm:prSet/>
      <dgm:spPr/>
      <dgm:t>
        <a:bodyPr/>
        <a:lstStyle/>
        <a:p>
          <a:endParaRPr lang="ru-RU"/>
        </a:p>
      </dgm:t>
    </dgm:pt>
    <dgm:pt modelId="{71B3501D-D7BF-4C2E-8698-69A93A7F912C}" type="sibTrans" cxnId="{27D956AB-AD20-442D-B6F3-10ECB200EDE7}">
      <dgm:prSet/>
      <dgm:spPr/>
      <dgm:t>
        <a:bodyPr/>
        <a:lstStyle/>
        <a:p>
          <a:endParaRPr lang="ru-RU"/>
        </a:p>
      </dgm:t>
    </dgm:pt>
    <dgm:pt modelId="{EE002C0D-1B51-4A2E-B5B4-4D119C9BF8DC}">
      <dgm:prSet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ru-RU" sz="2400" dirty="0" smtClean="0"/>
            <a:t>Использование литературно – игровых форм (сочинение с детьми загадок, коротких стихов,  стихотворные игры).</a:t>
          </a:r>
          <a:endParaRPr lang="ru-RU" sz="2400" dirty="0"/>
        </a:p>
      </dgm:t>
    </dgm:pt>
    <dgm:pt modelId="{77B3FF35-C79D-447B-ABF8-FDC61EF1AC8E}" type="parTrans" cxnId="{5F3487E5-4BFB-4A0D-BB1B-B870922BA71F}">
      <dgm:prSet/>
      <dgm:spPr/>
      <dgm:t>
        <a:bodyPr/>
        <a:lstStyle/>
        <a:p>
          <a:endParaRPr lang="ru-RU"/>
        </a:p>
      </dgm:t>
    </dgm:pt>
    <dgm:pt modelId="{8D6D7A76-B187-4802-8332-D165CB21F67C}" type="sibTrans" cxnId="{5F3487E5-4BFB-4A0D-BB1B-B870922BA71F}">
      <dgm:prSet/>
      <dgm:spPr/>
      <dgm:t>
        <a:bodyPr/>
        <a:lstStyle/>
        <a:p>
          <a:endParaRPr lang="ru-RU"/>
        </a:p>
      </dgm:t>
    </dgm:pt>
    <dgm:pt modelId="{7EA5DD8C-B391-4AA9-9146-FD3C84E34960}">
      <dgm:prSet custT="1"/>
      <dgm:spPr>
        <a:solidFill>
          <a:srgbClr val="00B050"/>
        </a:solidFill>
      </dgm:spPr>
      <dgm:t>
        <a:bodyPr/>
        <a:lstStyle/>
        <a:p>
          <a:r>
            <a:rPr lang="ru-RU" sz="2400" dirty="0" smtClean="0"/>
            <a:t>Использование театрализованной деятельности.</a:t>
          </a:r>
          <a:endParaRPr lang="ru-RU" sz="2400" dirty="0"/>
        </a:p>
      </dgm:t>
    </dgm:pt>
    <dgm:pt modelId="{85AB2AB2-2E16-4175-A3CF-38B11F89A7E8}" type="parTrans" cxnId="{78BC188D-7361-47F5-ABDE-F76819E3CDE9}">
      <dgm:prSet/>
      <dgm:spPr/>
      <dgm:t>
        <a:bodyPr/>
        <a:lstStyle/>
        <a:p>
          <a:endParaRPr lang="ru-RU"/>
        </a:p>
      </dgm:t>
    </dgm:pt>
    <dgm:pt modelId="{DF467D84-3352-485B-92E2-1CF63947CFEC}" type="sibTrans" cxnId="{78BC188D-7361-47F5-ABDE-F76819E3CDE9}">
      <dgm:prSet/>
      <dgm:spPr/>
      <dgm:t>
        <a:bodyPr/>
        <a:lstStyle/>
        <a:p>
          <a:endParaRPr lang="ru-RU"/>
        </a:p>
      </dgm:t>
    </dgm:pt>
    <dgm:pt modelId="{5620649F-05EC-4D41-8DE4-A0271F85F8DF}" type="pres">
      <dgm:prSet presAssocID="{B654E713-FA44-46D1-B75B-53D8782D933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430BA87-59C0-4257-87A3-FA04BABD9593}" type="pres">
      <dgm:prSet presAssocID="{79563C85-D065-4C51-A6C0-D8147CE1AFB5}" presName="singleCycle" presStyleCnt="0"/>
      <dgm:spPr/>
    </dgm:pt>
    <dgm:pt modelId="{BDFE08AB-A779-4992-8D6C-8C1292AF781C}" type="pres">
      <dgm:prSet presAssocID="{79563C85-D065-4C51-A6C0-D8147CE1AFB5}" presName="singleCenter" presStyleLbl="node1" presStyleIdx="0" presStyleCnt="7" custScaleX="132837" custScaleY="101757" custLinFactNeighborX="-5252" custLinFactNeighborY="362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7AFCD55E-34F3-4D56-9596-8A9A6D654F96}" type="pres">
      <dgm:prSet presAssocID="{DB2A811C-E0B6-4E22-812E-D9F79CB50F85}" presName="Name56" presStyleLbl="parChTrans1D2" presStyleIdx="0" presStyleCnt="6"/>
      <dgm:spPr/>
      <dgm:t>
        <a:bodyPr/>
        <a:lstStyle/>
        <a:p>
          <a:endParaRPr lang="ru-RU"/>
        </a:p>
      </dgm:t>
    </dgm:pt>
    <dgm:pt modelId="{5B2D45C4-E356-4405-821B-6D9995512A86}" type="pres">
      <dgm:prSet presAssocID="{B6F28D9B-1241-4EC6-8A73-864094FB776C}" presName="text0" presStyleLbl="node1" presStyleIdx="1" presStyleCnt="7" custScaleX="237549" custScaleY="120972" custRadScaleRad="92284" custRadScaleInc="-278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63F09A-7507-4FAB-B722-F6B5DCF98263}" type="pres">
      <dgm:prSet presAssocID="{EC393AD5-0017-4CE4-9716-C0E9956483C4}" presName="Name56" presStyleLbl="parChTrans1D2" presStyleIdx="1" presStyleCnt="6"/>
      <dgm:spPr/>
      <dgm:t>
        <a:bodyPr/>
        <a:lstStyle/>
        <a:p>
          <a:endParaRPr lang="ru-RU"/>
        </a:p>
      </dgm:t>
    </dgm:pt>
    <dgm:pt modelId="{C226A592-F798-4E13-A5BB-849C71087410}" type="pres">
      <dgm:prSet presAssocID="{F50B297E-8C8C-4B23-A2CA-8441A0BE39BA}" presName="text0" presStyleLbl="node1" presStyleIdx="2" presStyleCnt="7" custScaleX="203153" custScaleY="117740" custRadScaleRad="158219" custRadScaleInc="7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6306B3-3657-4556-B212-E75052535F39}" type="pres">
      <dgm:prSet presAssocID="{DEB3A91C-944E-42E4-B49F-84F8D47B0DEA}" presName="Name56" presStyleLbl="parChTrans1D2" presStyleIdx="2" presStyleCnt="6"/>
      <dgm:spPr/>
      <dgm:t>
        <a:bodyPr/>
        <a:lstStyle/>
        <a:p>
          <a:endParaRPr lang="ru-RU"/>
        </a:p>
      </dgm:t>
    </dgm:pt>
    <dgm:pt modelId="{BE108D5A-2325-47AD-B17F-E714BBF2D9A7}" type="pres">
      <dgm:prSet presAssocID="{4ED3EE54-6CAB-4CE5-B3BE-A81B729D3AF8}" presName="text0" presStyleLbl="node1" presStyleIdx="3" presStyleCnt="7" custScaleX="297763" custScaleY="113598" custRadScaleRad="148301" custRadScaleInc="-846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8C63D4-4CCC-4665-A0CB-E6F88B36AAC7}" type="pres">
      <dgm:prSet presAssocID="{85AB2AB2-2E16-4175-A3CF-38B11F89A7E8}" presName="Name56" presStyleLbl="parChTrans1D2" presStyleIdx="3" presStyleCnt="6"/>
      <dgm:spPr/>
      <dgm:t>
        <a:bodyPr/>
        <a:lstStyle/>
        <a:p>
          <a:endParaRPr lang="ru-RU"/>
        </a:p>
      </dgm:t>
    </dgm:pt>
    <dgm:pt modelId="{C8E90B17-8432-4B33-BD14-B5AFCB7C289F}" type="pres">
      <dgm:prSet presAssocID="{7EA5DD8C-B391-4AA9-9146-FD3C84E34960}" presName="text0" presStyleLbl="node1" presStyleIdx="4" presStyleCnt="7" custScaleX="239971" custScaleY="135592" custRadScaleRad="114352" custRadScaleInc="-1129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0AB3B5-DB68-4AC7-A36E-09DFE06EE695}" type="pres">
      <dgm:prSet presAssocID="{77B3FF35-C79D-447B-ABF8-FDC61EF1AC8E}" presName="Name56" presStyleLbl="parChTrans1D2" presStyleIdx="4" presStyleCnt="6"/>
      <dgm:spPr/>
      <dgm:t>
        <a:bodyPr/>
        <a:lstStyle/>
        <a:p>
          <a:endParaRPr lang="ru-RU"/>
        </a:p>
      </dgm:t>
    </dgm:pt>
    <dgm:pt modelId="{64C6D4BF-CDB1-48C4-AA66-281526F54F31}" type="pres">
      <dgm:prSet presAssocID="{EE002C0D-1B51-4A2E-B5B4-4D119C9BF8DC}" presName="text0" presStyleLbl="node1" presStyleIdx="5" presStyleCnt="7" custScaleX="340127" custScaleY="141834" custRadScaleRad="185528" custRadScaleInc="97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FF0B99-A39F-445B-87BA-50A1A92823C0}" type="pres">
      <dgm:prSet presAssocID="{F80D27CD-E185-4818-9CE8-C11C4670F9D0}" presName="Name56" presStyleLbl="parChTrans1D2" presStyleIdx="5" presStyleCnt="6"/>
      <dgm:spPr/>
      <dgm:t>
        <a:bodyPr/>
        <a:lstStyle/>
        <a:p>
          <a:endParaRPr lang="ru-RU"/>
        </a:p>
      </dgm:t>
    </dgm:pt>
    <dgm:pt modelId="{4374B4BF-FAD5-4401-827A-D6C3CADCC289}" type="pres">
      <dgm:prSet presAssocID="{4C4DBF99-A618-4B68-98EF-46E4370A4079}" presName="text0" presStyleLbl="node1" presStyleIdx="6" presStyleCnt="7" custScaleX="259654" custScaleY="134562" custRadScaleRad="188315" custRadScaleInc="-471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2BE9BB-2035-46C4-A6F3-271BE1F2E83F}" type="presOf" srcId="{7EA5DD8C-B391-4AA9-9146-FD3C84E34960}" destId="{C8E90B17-8432-4B33-BD14-B5AFCB7C289F}" srcOrd="0" destOrd="0" presId="urn:microsoft.com/office/officeart/2008/layout/RadialCluster"/>
    <dgm:cxn modelId="{1B9C3934-3509-40BE-BCA6-CFE3BFA55D82}" srcId="{79563C85-D065-4C51-A6C0-D8147CE1AFB5}" destId="{F50B297E-8C8C-4B23-A2CA-8441A0BE39BA}" srcOrd="1" destOrd="0" parTransId="{EC393AD5-0017-4CE4-9716-C0E9956483C4}" sibTransId="{A2D1ED48-6D80-4587-8D71-63CB9E1AED56}"/>
    <dgm:cxn modelId="{B5A0A13B-9452-4337-A872-C57D0CAD1A7C}" type="presOf" srcId="{B654E713-FA44-46D1-B75B-53D8782D9336}" destId="{5620649F-05EC-4D41-8DE4-A0271F85F8DF}" srcOrd="0" destOrd="0" presId="urn:microsoft.com/office/officeart/2008/layout/RadialCluster"/>
    <dgm:cxn modelId="{04AE9318-8323-4A06-B14D-A0A4D8E32724}" srcId="{79563C85-D065-4C51-A6C0-D8147CE1AFB5}" destId="{4C4DBF99-A618-4B68-98EF-46E4370A4079}" srcOrd="5" destOrd="0" parTransId="{F80D27CD-E185-4818-9CE8-C11C4670F9D0}" sibTransId="{6FA6D609-4BD2-49D7-B2DA-27294CFD4AC8}"/>
    <dgm:cxn modelId="{7654CE7E-1112-4E18-A1B8-298ABC900293}" srcId="{79563C85-D065-4C51-A6C0-D8147CE1AFB5}" destId="{B6F28D9B-1241-4EC6-8A73-864094FB776C}" srcOrd="0" destOrd="0" parTransId="{DB2A811C-E0B6-4E22-812E-D9F79CB50F85}" sibTransId="{D5F73AA4-7A21-4A38-852B-71852380952B}"/>
    <dgm:cxn modelId="{5F3487E5-4BFB-4A0D-BB1B-B870922BA71F}" srcId="{79563C85-D065-4C51-A6C0-D8147CE1AFB5}" destId="{EE002C0D-1B51-4A2E-B5B4-4D119C9BF8DC}" srcOrd="4" destOrd="0" parTransId="{77B3FF35-C79D-447B-ABF8-FDC61EF1AC8E}" sibTransId="{8D6D7A76-B187-4802-8332-D165CB21F67C}"/>
    <dgm:cxn modelId="{78BC188D-7361-47F5-ABDE-F76819E3CDE9}" srcId="{79563C85-D065-4C51-A6C0-D8147CE1AFB5}" destId="{7EA5DD8C-B391-4AA9-9146-FD3C84E34960}" srcOrd="3" destOrd="0" parTransId="{85AB2AB2-2E16-4175-A3CF-38B11F89A7E8}" sibTransId="{DF467D84-3352-485B-92E2-1CF63947CFEC}"/>
    <dgm:cxn modelId="{F14C6ADB-56FC-4E96-8DEC-343B7CEEC204}" type="presOf" srcId="{79563C85-D065-4C51-A6C0-D8147CE1AFB5}" destId="{BDFE08AB-A779-4992-8D6C-8C1292AF781C}" srcOrd="0" destOrd="0" presId="urn:microsoft.com/office/officeart/2008/layout/RadialCluster"/>
    <dgm:cxn modelId="{F5EDBF4E-0E8E-436E-8CD5-B47C88D6924F}" type="presOf" srcId="{F50B297E-8C8C-4B23-A2CA-8441A0BE39BA}" destId="{C226A592-F798-4E13-A5BB-849C71087410}" srcOrd="0" destOrd="0" presId="urn:microsoft.com/office/officeart/2008/layout/RadialCluster"/>
    <dgm:cxn modelId="{55C597A9-CF72-4971-9001-B61C7104E921}" type="presOf" srcId="{F80D27CD-E185-4818-9CE8-C11C4670F9D0}" destId="{08FF0B99-A39F-445B-87BA-50A1A92823C0}" srcOrd="0" destOrd="0" presId="urn:microsoft.com/office/officeart/2008/layout/RadialCluster"/>
    <dgm:cxn modelId="{956201DD-612D-4CBF-962B-1FE04709D801}" type="presOf" srcId="{4ED3EE54-6CAB-4CE5-B3BE-A81B729D3AF8}" destId="{BE108D5A-2325-47AD-B17F-E714BBF2D9A7}" srcOrd="0" destOrd="0" presId="urn:microsoft.com/office/officeart/2008/layout/RadialCluster"/>
    <dgm:cxn modelId="{44D0B866-C0AC-4C6A-84B8-11498D081C90}" type="presOf" srcId="{B6F28D9B-1241-4EC6-8A73-864094FB776C}" destId="{5B2D45C4-E356-4405-821B-6D9995512A86}" srcOrd="0" destOrd="0" presId="urn:microsoft.com/office/officeart/2008/layout/RadialCluster"/>
    <dgm:cxn modelId="{F160EA63-8783-4F25-8AE0-C6C44881F357}" type="presOf" srcId="{DEB3A91C-944E-42E4-B49F-84F8D47B0DEA}" destId="{0E6306B3-3657-4556-B212-E75052535F39}" srcOrd="0" destOrd="0" presId="urn:microsoft.com/office/officeart/2008/layout/RadialCluster"/>
    <dgm:cxn modelId="{D123B3C7-9E82-44B6-BD76-78A9AFA23FAE}" type="presOf" srcId="{EC393AD5-0017-4CE4-9716-C0E9956483C4}" destId="{C463F09A-7507-4FAB-B722-F6B5DCF98263}" srcOrd="0" destOrd="0" presId="urn:microsoft.com/office/officeart/2008/layout/RadialCluster"/>
    <dgm:cxn modelId="{B6EC9DA9-8A82-4DAC-A9C3-7F0FD7C98720}" type="presOf" srcId="{85AB2AB2-2E16-4175-A3CF-38B11F89A7E8}" destId="{298C63D4-4CCC-4665-A0CB-E6F88B36AAC7}" srcOrd="0" destOrd="0" presId="urn:microsoft.com/office/officeart/2008/layout/RadialCluster"/>
    <dgm:cxn modelId="{BF1153C3-C1C2-4385-8FFE-0542F2D3C7E5}" type="presOf" srcId="{77B3FF35-C79D-447B-ABF8-FDC61EF1AC8E}" destId="{710AB3B5-DB68-4AC7-A36E-09DFE06EE695}" srcOrd="0" destOrd="0" presId="urn:microsoft.com/office/officeart/2008/layout/RadialCluster"/>
    <dgm:cxn modelId="{3D3D98F2-5640-4997-8FC9-E9D9D8188197}" type="presOf" srcId="{4C4DBF99-A618-4B68-98EF-46E4370A4079}" destId="{4374B4BF-FAD5-4401-827A-D6C3CADCC289}" srcOrd="0" destOrd="0" presId="urn:microsoft.com/office/officeart/2008/layout/RadialCluster"/>
    <dgm:cxn modelId="{DE4C1962-B98E-4CA1-8640-52B3D5B44BEA}" type="presOf" srcId="{EE002C0D-1B51-4A2E-B5B4-4D119C9BF8DC}" destId="{64C6D4BF-CDB1-48C4-AA66-281526F54F31}" srcOrd="0" destOrd="0" presId="urn:microsoft.com/office/officeart/2008/layout/RadialCluster"/>
    <dgm:cxn modelId="{45A937F0-E7D6-4BAB-ACA0-7D55C50F1B5A}" srcId="{B654E713-FA44-46D1-B75B-53D8782D9336}" destId="{79563C85-D065-4C51-A6C0-D8147CE1AFB5}" srcOrd="0" destOrd="0" parTransId="{B308EAA4-958B-4DA2-9A34-CA59844D9141}" sibTransId="{9A7856DB-9BF8-457D-8417-E5FA2D847615}"/>
    <dgm:cxn modelId="{27D956AB-AD20-442D-B6F3-10ECB200EDE7}" srcId="{79563C85-D065-4C51-A6C0-D8147CE1AFB5}" destId="{4ED3EE54-6CAB-4CE5-B3BE-A81B729D3AF8}" srcOrd="2" destOrd="0" parTransId="{DEB3A91C-944E-42E4-B49F-84F8D47B0DEA}" sibTransId="{71B3501D-D7BF-4C2E-8698-69A93A7F912C}"/>
    <dgm:cxn modelId="{C181F509-303C-4150-8D67-0137AC447648}" type="presOf" srcId="{DB2A811C-E0B6-4E22-812E-D9F79CB50F85}" destId="{7AFCD55E-34F3-4D56-9596-8A9A6D654F96}" srcOrd="0" destOrd="0" presId="urn:microsoft.com/office/officeart/2008/layout/RadialCluster"/>
    <dgm:cxn modelId="{6794491C-E883-4FDA-AC53-DCA9A6F5100D}" type="presParOf" srcId="{5620649F-05EC-4D41-8DE4-A0271F85F8DF}" destId="{9430BA87-59C0-4257-87A3-FA04BABD9593}" srcOrd="0" destOrd="0" presId="urn:microsoft.com/office/officeart/2008/layout/RadialCluster"/>
    <dgm:cxn modelId="{D253707C-E091-4F29-8690-AE19EC825DB4}" type="presParOf" srcId="{9430BA87-59C0-4257-87A3-FA04BABD9593}" destId="{BDFE08AB-A779-4992-8D6C-8C1292AF781C}" srcOrd="0" destOrd="0" presId="urn:microsoft.com/office/officeart/2008/layout/RadialCluster"/>
    <dgm:cxn modelId="{D2D0E7E4-7009-492B-A072-72D2DC6D1731}" type="presParOf" srcId="{9430BA87-59C0-4257-87A3-FA04BABD9593}" destId="{7AFCD55E-34F3-4D56-9596-8A9A6D654F96}" srcOrd="1" destOrd="0" presId="urn:microsoft.com/office/officeart/2008/layout/RadialCluster"/>
    <dgm:cxn modelId="{2F935AE3-148A-4D0F-AA01-6B42E76A0230}" type="presParOf" srcId="{9430BA87-59C0-4257-87A3-FA04BABD9593}" destId="{5B2D45C4-E356-4405-821B-6D9995512A86}" srcOrd="2" destOrd="0" presId="urn:microsoft.com/office/officeart/2008/layout/RadialCluster"/>
    <dgm:cxn modelId="{77707610-AA3C-4CB8-B185-40986551BA4D}" type="presParOf" srcId="{9430BA87-59C0-4257-87A3-FA04BABD9593}" destId="{C463F09A-7507-4FAB-B722-F6B5DCF98263}" srcOrd="3" destOrd="0" presId="urn:microsoft.com/office/officeart/2008/layout/RadialCluster"/>
    <dgm:cxn modelId="{7C75080C-6694-406B-8E49-8B6861D05A35}" type="presParOf" srcId="{9430BA87-59C0-4257-87A3-FA04BABD9593}" destId="{C226A592-F798-4E13-A5BB-849C71087410}" srcOrd="4" destOrd="0" presId="urn:microsoft.com/office/officeart/2008/layout/RadialCluster"/>
    <dgm:cxn modelId="{F94CF462-4A0D-437F-80D6-7989B3341A20}" type="presParOf" srcId="{9430BA87-59C0-4257-87A3-FA04BABD9593}" destId="{0E6306B3-3657-4556-B212-E75052535F39}" srcOrd="5" destOrd="0" presId="urn:microsoft.com/office/officeart/2008/layout/RadialCluster"/>
    <dgm:cxn modelId="{152B8D70-33A8-45EC-A377-25EB7B1543B4}" type="presParOf" srcId="{9430BA87-59C0-4257-87A3-FA04BABD9593}" destId="{BE108D5A-2325-47AD-B17F-E714BBF2D9A7}" srcOrd="6" destOrd="0" presId="urn:microsoft.com/office/officeart/2008/layout/RadialCluster"/>
    <dgm:cxn modelId="{60063E73-6A9F-4467-821A-9E41E1537622}" type="presParOf" srcId="{9430BA87-59C0-4257-87A3-FA04BABD9593}" destId="{298C63D4-4CCC-4665-A0CB-E6F88B36AAC7}" srcOrd="7" destOrd="0" presId="urn:microsoft.com/office/officeart/2008/layout/RadialCluster"/>
    <dgm:cxn modelId="{B4A99815-86EF-4B06-9CBF-E1A70DC0E9D5}" type="presParOf" srcId="{9430BA87-59C0-4257-87A3-FA04BABD9593}" destId="{C8E90B17-8432-4B33-BD14-B5AFCB7C289F}" srcOrd="8" destOrd="0" presId="urn:microsoft.com/office/officeart/2008/layout/RadialCluster"/>
    <dgm:cxn modelId="{9210C4FB-F6BF-4F1C-B4B1-65491815C10D}" type="presParOf" srcId="{9430BA87-59C0-4257-87A3-FA04BABD9593}" destId="{710AB3B5-DB68-4AC7-A36E-09DFE06EE695}" srcOrd="9" destOrd="0" presId="urn:microsoft.com/office/officeart/2008/layout/RadialCluster"/>
    <dgm:cxn modelId="{B6DC064C-1473-41AF-844E-11C5B35FD358}" type="presParOf" srcId="{9430BA87-59C0-4257-87A3-FA04BABD9593}" destId="{64C6D4BF-CDB1-48C4-AA66-281526F54F31}" srcOrd="10" destOrd="0" presId="urn:microsoft.com/office/officeart/2008/layout/RadialCluster"/>
    <dgm:cxn modelId="{F0DFCE50-EE3A-4A78-AA6C-62B7623FA5BB}" type="presParOf" srcId="{9430BA87-59C0-4257-87A3-FA04BABD9593}" destId="{08FF0B99-A39F-445B-87BA-50A1A92823C0}" srcOrd="11" destOrd="0" presId="urn:microsoft.com/office/officeart/2008/layout/RadialCluster"/>
    <dgm:cxn modelId="{12FF2E09-23DD-4402-BED6-BB3B262CDA4B}" type="presParOf" srcId="{9430BA87-59C0-4257-87A3-FA04BABD9593}" destId="{4374B4BF-FAD5-4401-827A-D6C3CADCC289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BFA48DE-C23B-4DC8-9040-0BAE5710F92D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AD01D09-45D7-4535-A6F1-1B580D3F4804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2400" dirty="0" smtClean="0"/>
            <a:t>Младший дошкольный возраст</a:t>
          </a:r>
          <a:endParaRPr lang="ru-RU" sz="2400" dirty="0"/>
        </a:p>
      </dgm:t>
    </dgm:pt>
    <dgm:pt modelId="{4E893AA6-7585-4772-9AAE-C98A6715E35B}" type="parTrans" cxnId="{165C3379-3C61-448E-B628-8F2F2A76D418}">
      <dgm:prSet/>
      <dgm:spPr/>
      <dgm:t>
        <a:bodyPr/>
        <a:lstStyle/>
        <a:p>
          <a:endParaRPr lang="ru-RU"/>
        </a:p>
      </dgm:t>
    </dgm:pt>
    <dgm:pt modelId="{2F37FE84-4210-4AFD-AFAB-5FC460FE29B3}" type="sibTrans" cxnId="{165C3379-3C61-448E-B628-8F2F2A76D418}">
      <dgm:prSet/>
      <dgm:spPr/>
      <dgm:t>
        <a:bodyPr/>
        <a:lstStyle/>
        <a:p>
          <a:endParaRPr lang="ru-RU"/>
        </a:p>
      </dgm:t>
    </dgm:pt>
    <dgm:pt modelId="{5CDA9BC1-F15B-4197-AFF0-D82BA834EBE6}">
      <dgm:prSet phldrT="[Текст]" phldr="1"/>
      <dgm:spPr/>
      <dgm:t>
        <a:bodyPr/>
        <a:lstStyle/>
        <a:p>
          <a:endParaRPr lang="ru-RU"/>
        </a:p>
      </dgm:t>
    </dgm:pt>
    <dgm:pt modelId="{D1F81BDD-E2C7-448E-96C7-82BA6CEAEB10}" type="parTrans" cxnId="{54F2FAC1-6EF5-44BE-9467-5B52161E46C3}">
      <dgm:prSet/>
      <dgm:spPr/>
      <dgm:t>
        <a:bodyPr/>
        <a:lstStyle/>
        <a:p>
          <a:endParaRPr lang="ru-RU"/>
        </a:p>
      </dgm:t>
    </dgm:pt>
    <dgm:pt modelId="{55AF3367-D7FD-46DD-8E4B-94CFE73F62EB}" type="sibTrans" cxnId="{54F2FAC1-6EF5-44BE-9467-5B52161E46C3}">
      <dgm:prSet/>
      <dgm:spPr/>
      <dgm:t>
        <a:bodyPr/>
        <a:lstStyle/>
        <a:p>
          <a:endParaRPr lang="ru-RU"/>
        </a:p>
      </dgm:t>
    </dgm:pt>
    <dgm:pt modelId="{9951D923-292A-42B6-9D4A-74F3A6088227}">
      <dgm:prSet phldrT="[Текст]" phldr="1"/>
      <dgm:spPr/>
      <dgm:t>
        <a:bodyPr/>
        <a:lstStyle/>
        <a:p>
          <a:endParaRPr lang="ru-RU"/>
        </a:p>
      </dgm:t>
    </dgm:pt>
    <dgm:pt modelId="{3A7DCC82-72EA-4A61-B2E9-68CD4E518D52}" type="parTrans" cxnId="{8FDEAAC7-3C45-466A-89D3-00E079EEB1D0}">
      <dgm:prSet/>
      <dgm:spPr/>
      <dgm:t>
        <a:bodyPr/>
        <a:lstStyle/>
        <a:p>
          <a:endParaRPr lang="ru-RU"/>
        </a:p>
      </dgm:t>
    </dgm:pt>
    <dgm:pt modelId="{DC58239B-914F-4BAC-A049-80FDF48BA675}" type="sibTrans" cxnId="{8FDEAAC7-3C45-466A-89D3-00E079EEB1D0}">
      <dgm:prSet/>
      <dgm:spPr/>
      <dgm:t>
        <a:bodyPr/>
        <a:lstStyle/>
        <a:p>
          <a:endParaRPr lang="ru-RU"/>
        </a:p>
      </dgm:t>
    </dgm:pt>
    <dgm:pt modelId="{252EC58B-7D87-44D3-8C32-96C66644224C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400" dirty="0"/>
            <a:t>Экспериментирование с песком, водой, тестом. </a:t>
          </a:r>
        </a:p>
      </dgm:t>
    </dgm:pt>
    <dgm:pt modelId="{70448291-BCD7-4D7F-B54A-A784F126B888}" type="parTrans" cxnId="{4B90A0F4-21F4-4CBE-8478-8E468FF58849}">
      <dgm:prSet/>
      <dgm:spPr/>
      <dgm:t>
        <a:bodyPr/>
        <a:lstStyle/>
        <a:p>
          <a:endParaRPr lang="ru-RU"/>
        </a:p>
      </dgm:t>
    </dgm:pt>
    <dgm:pt modelId="{C91905FA-4211-4976-A60D-7AA406A2AE6A}" type="sibTrans" cxnId="{4B90A0F4-21F4-4CBE-8478-8E468FF58849}">
      <dgm:prSet/>
      <dgm:spPr/>
      <dgm:t>
        <a:bodyPr/>
        <a:lstStyle/>
        <a:p>
          <a:endParaRPr lang="ru-RU"/>
        </a:p>
      </dgm:t>
    </dgm:pt>
    <dgm:pt modelId="{20407122-AE67-4E07-A559-4071304C51D6}">
      <dgm:prSet custT="1"/>
      <dgm:spPr>
        <a:solidFill>
          <a:srgbClr val="FFC000"/>
        </a:solidFill>
      </dgm:spPr>
      <dgm:t>
        <a:bodyPr/>
        <a:lstStyle/>
        <a:p>
          <a:r>
            <a:rPr lang="ru-RU" sz="2400" dirty="0"/>
            <a:t>Общение со </a:t>
          </a:r>
          <a:r>
            <a:rPr lang="ru-RU" sz="2400" dirty="0" smtClean="0"/>
            <a:t>взрослыми (рассказ, беседа)</a:t>
          </a:r>
          <a:r>
            <a:rPr lang="ru-RU" sz="1300" dirty="0" smtClean="0"/>
            <a:t>.</a:t>
          </a:r>
          <a:endParaRPr lang="ru-RU" sz="1300" dirty="0"/>
        </a:p>
      </dgm:t>
    </dgm:pt>
    <dgm:pt modelId="{1DACAC2B-38BE-4C94-9E69-18A3AD54E047}" type="parTrans" cxnId="{97D2475E-25CB-4490-B466-186DF32E5F28}">
      <dgm:prSet/>
      <dgm:spPr/>
      <dgm:t>
        <a:bodyPr/>
        <a:lstStyle/>
        <a:p>
          <a:endParaRPr lang="ru-RU"/>
        </a:p>
      </dgm:t>
    </dgm:pt>
    <dgm:pt modelId="{88569802-E637-4DD9-9707-5A560CBA27AC}" type="sibTrans" cxnId="{97D2475E-25CB-4490-B466-186DF32E5F28}">
      <dgm:prSet/>
      <dgm:spPr/>
      <dgm:t>
        <a:bodyPr/>
        <a:lstStyle/>
        <a:p>
          <a:endParaRPr lang="ru-RU"/>
        </a:p>
      </dgm:t>
    </dgm:pt>
    <dgm:pt modelId="{FD83168F-FD8B-4B58-9EC0-DE5A5610BF37}">
      <dgm:prSet custT="1"/>
      <dgm:spPr>
        <a:solidFill>
          <a:srgbClr val="7030A0"/>
        </a:solidFill>
      </dgm:spPr>
      <dgm:t>
        <a:bodyPr/>
        <a:lstStyle/>
        <a:p>
          <a:r>
            <a:rPr lang="ru-RU" sz="2400" dirty="0"/>
            <a:t>Совместные игры со сверстниками под руководством взрослых. </a:t>
          </a:r>
        </a:p>
      </dgm:t>
    </dgm:pt>
    <dgm:pt modelId="{38115A30-7A61-4F30-8B3A-2C1E59C0A5B9}" type="parTrans" cxnId="{02B1AFF8-1425-43EB-A32F-544C52304C31}">
      <dgm:prSet/>
      <dgm:spPr/>
      <dgm:t>
        <a:bodyPr/>
        <a:lstStyle/>
        <a:p>
          <a:endParaRPr lang="ru-RU"/>
        </a:p>
      </dgm:t>
    </dgm:pt>
    <dgm:pt modelId="{BFE01012-DD2A-4F71-A318-16A005370401}" type="sibTrans" cxnId="{02B1AFF8-1425-43EB-A32F-544C52304C31}">
      <dgm:prSet/>
      <dgm:spPr/>
      <dgm:t>
        <a:bodyPr/>
        <a:lstStyle/>
        <a:p>
          <a:endParaRPr lang="ru-RU"/>
        </a:p>
      </dgm:t>
    </dgm:pt>
    <dgm:pt modelId="{91CFBA2C-7845-4AE8-A7A4-F916275A10A6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sz="2400" dirty="0"/>
            <a:t>Рассматривание </a:t>
          </a:r>
          <a:r>
            <a:rPr lang="ru-RU" sz="2400" dirty="0" smtClean="0"/>
            <a:t>сюжетных картинок и иллюстраций..</a:t>
          </a:r>
          <a:endParaRPr lang="ru-RU" sz="2400" dirty="0"/>
        </a:p>
      </dgm:t>
    </dgm:pt>
    <dgm:pt modelId="{BD93DB00-5B47-459A-8673-99D0F632A310}" type="parTrans" cxnId="{C4CAC56B-7448-4671-B42D-8FB54237023E}">
      <dgm:prSet/>
      <dgm:spPr/>
      <dgm:t>
        <a:bodyPr/>
        <a:lstStyle/>
        <a:p>
          <a:endParaRPr lang="ru-RU"/>
        </a:p>
      </dgm:t>
    </dgm:pt>
    <dgm:pt modelId="{35E0684B-E4EF-4613-8A0C-397650C16CEB}" type="sibTrans" cxnId="{C4CAC56B-7448-4671-B42D-8FB54237023E}">
      <dgm:prSet/>
      <dgm:spPr/>
      <dgm:t>
        <a:bodyPr/>
        <a:lstStyle/>
        <a:p>
          <a:endParaRPr lang="ru-RU"/>
        </a:p>
      </dgm:t>
    </dgm:pt>
    <dgm:pt modelId="{E1542102-55B7-43E4-8313-6471033A4649}">
      <dgm:prSet custT="1"/>
      <dgm:spPr>
        <a:solidFill>
          <a:srgbClr val="00B0F0"/>
        </a:solidFill>
      </dgm:spPr>
      <dgm:t>
        <a:bodyPr/>
        <a:lstStyle/>
        <a:p>
          <a:r>
            <a:rPr lang="ru-RU" sz="2400" dirty="0" smtClean="0"/>
            <a:t>Подвижные игры.</a:t>
          </a:r>
          <a:endParaRPr lang="ru-RU" sz="2400" dirty="0"/>
        </a:p>
      </dgm:t>
    </dgm:pt>
    <dgm:pt modelId="{14CC3702-240C-413F-AE27-4B4ACF9E2EF9}" type="parTrans" cxnId="{A4AAC4A8-B7F4-4963-9A6D-5C652CA4D431}">
      <dgm:prSet/>
      <dgm:spPr/>
      <dgm:t>
        <a:bodyPr/>
        <a:lstStyle/>
        <a:p>
          <a:endParaRPr lang="ru-RU"/>
        </a:p>
      </dgm:t>
    </dgm:pt>
    <dgm:pt modelId="{00175EF9-A321-4B51-B03E-2005CDF28E16}" type="sibTrans" cxnId="{A4AAC4A8-B7F4-4963-9A6D-5C652CA4D431}">
      <dgm:prSet/>
      <dgm:spPr/>
      <dgm:t>
        <a:bodyPr/>
        <a:lstStyle/>
        <a:p>
          <a:endParaRPr lang="ru-RU"/>
        </a:p>
      </dgm:t>
    </dgm:pt>
    <dgm:pt modelId="{A8919BA8-984D-48FC-98D4-E20722004E1C}">
      <dgm:prSet custT="1"/>
      <dgm:spPr/>
      <dgm:t>
        <a:bodyPr/>
        <a:lstStyle/>
        <a:p>
          <a:r>
            <a:rPr lang="ru-RU" sz="2400" dirty="0"/>
            <a:t>Самообслуживание и действия с бытовыми предметами – орудиями. </a:t>
          </a:r>
        </a:p>
      </dgm:t>
    </dgm:pt>
    <dgm:pt modelId="{A52A9604-7B58-4B2B-BC45-851F2C63C353}" type="parTrans" cxnId="{2BD96497-C136-4554-A133-3A2F923390BC}">
      <dgm:prSet/>
      <dgm:spPr/>
      <dgm:t>
        <a:bodyPr/>
        <a:lstStyle/>
        <a:p>
          <a:endParaRPr lang="ru-RU"/>
        </a:p>
      </dgm:t>
    </dgm:pt>
    <dgm:pt modelId="{6BE2E6DB-E62D-4C81-B8E2-B21DFDAA5CFB}" type="sibTrans" cxnId="{2BD96497-C136-4554-A133-3A2F923390BC}">
      <dgm:prSet/>
      <dgm:spPr/>
      <dgm:t>
        <a:bodyPr/>
        <a:lstStyle/>
        <a:p>
          <a:endParaRPr lang="ru-RU"/>
        </a:p>
      </dgm:t>
    </dgm:pt>
    <dgm:pt modelId="{9147C83C-E127-48E9-A7B0-47C696BC59D5}">
      <dgm:prSet custT="1"/>
      <dgm:spPr>
        <a:solidFill>
          <a:srgbClr val="00B050"/>
        </a:solidFill>
      </dgm:spPr>
      <dgm:t>
        <a:bodyPr/>
        <a:lstStyle/>
        <a:p>
          <a:r>
            <a:rPr lang="ru-RU" sz="2400" dirty="0" smtClean="0"/>
            <a:t>Чтение стихов, сказок, песенок. </a:t>
          </a:r>
          <a:endParaRPr lang="ru-RU" sz="2400" dirty="0"/>
        </a:p>
      </dgm:t>
    </dgm:pt>
    <dgm:pt modelId="{4C70A4DB-F52D-498C-AEB0-610A193B77BA}" type="parTrans" cxnId="{DCB7EB69-3303-4B37-84AA-2E4148FA8241}">
      <dgm:prSet/>
      <dgm:spPr/>
      <dgm:t>
        <a:bodyPr/>
        <a:lstStyle/>
        <a:p>
          <a:endParaRPr lang="ru-RU"/>
        </a:p>
      </dgm:t>
    </dgm:pt>
    <dgm:pt modelId="{0ED24760-998B-45A7-AAC1-87FE62C9F078}" type="sibTrans" cxnId="{DCB7EB69-3303-4B37-84AA-2E4148FA8241}">
      <dgm:prSet/>
      <dgm:spPr/>
      <dgm:t>
        <a:bodyPr/>
        <a:lstStyle/>
        <a:p>
          <a:endParaRPr lang="ru-RU"/>
        </a:p>
      </dgm:t>
    </dgm:pt>
    <dgm:pt modelId="{5D4D0FE7-B62E-4D87-9E11-0524F0122181}" type="pres">
      <dgm:prSet presAssocID="{7BFA48DE-C23B-4DC8-9040-0BAE5710F92D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8810334C-433A-4E7A-8868-FFDA762A66C3}" type="pres">
      <dgm:prSet presAssocID="{4AD01D09-45D7-4535-A6F1-1B580D3F4804}" presName="singleCycle" presStyleCnt="0"/>
      <dgm:spPr/>
    </dgm:pt>
    <dgm:pt modelId="{B4BB5419-573D-448F-9C8B-60BF35A44F7C}" type="pres">
      <dgm:prSet presAssocID="{4AD01D09-45D7-4535-A6F1-1B580D3F4804}" presName="singleCenter" presStyleLbl="node1" presStyleIdx="0" presStyleCnt="8" custScaleX="146960" custScaleY="112549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2EF7ED38-15C7-476A-BE06-40F901F0B012}" type="pres">
      <dgm:prSet presAssocID="{1DACAC2B-38BE-4C94-9E69-18A3AD54E047}" presName="Name56" presStyleLbl="parChTrans1D2" presStyleIdx="0" presStyleCnt="7"/>
      <dgm:spPr/>
      <dgm:t>
        <a:bodyPr/>
        <a:lstStyle/>
        <a:p>
          <a:endParaRPr lang="ru-RU"/>
        </a:p>
      </dgm:t>
    </dgm:pt>
    <dgm:pt modelId="{5D8EFABC-CACB-45D8-BAAA-9280DE15F333}" type="pres">
      <dgm:prSet presAssocID="{20407122-AE67-4E07-A559-4071304C51D6}" presName="text0" presStyleLbl="node1" presStyleIdx="1" presStyleCnt="8" custScaleX="253536" custScaleY="120654" custRadScaleRad="79942" custRadScaleInc="-10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041FA8-FF8A-4220-9F5E-A1A993F6D668}" type="pres">
      <dgm:prSet presAssocID="{A52A9604-7B58-4B2B-BC45-851F2C63C353}" presName="Name56" presStyleLbl="parChTrans1D2" presStyleIdx="1" presStyleCnt="7"/>
      <dgm:spPr/>
      <dgm:t>
        <a:bodyPr/>
        <a:lstStyle/>
        <a:p>
          <a:endParaRPr lang="ru-RU"/>
        </a:p>
      </dgm:t>
    </dgm:pt>
    <dgm:pt modelId="{BB7A573B-032B-4C2A-BF35-089CEE5D204D}" type="pres">
      <dgm:prSet presAssocID="{A8919BA8-984D-48FC-98D4-E20722004E1C}" presName="text0" presStyleLbl="node1" presStyleIdx="2" presStyleCnt="8" custScaleX="415586" custScaleY="112429" custRadScaleRad="167984" custRadScaleInc="1498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BEDB28-4FC3-4D88-B0AB-DF0D839DCD41}" type="pres">
      <dgm:prSet presAssocID="{4C70A4DB-F52D-498C-AEB0-610A193B77BA}" presName="Name56" presStyleLbl="parChTrans1D2" presStyleIdx="2" presStyleCnt="7"/>
      <dgm:spPr/>
      <dgm:t>
        <a:bodyPr/>
        <a:lstStyle/>
        <a:p>
          <a:endParaRPr lang="ru-RU"/>
        </a:p>
      </dgm:t>
    </dgm:pt>
    <dgm:pt modelId="{42CE4685-1FD3-45C0-9F45-8E97F9317628}" type="pres">
      <dgm:prSet presAssocID="{9147C83C-E127-48E9-A7B0-47C696BC59D5}" presName="text0" presStyleLbl="node1" presStyleIdx="3" presStyleCnt="8" custScaleX="185583" custScaleY="121958" custRadScaleRad="202096" custRadScaleInc="-1480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E1DDD3-5CA5-4E92-BA71-AA6421AD29F9}" type="pres">
      <dgm:prSet presAssocID="{BD93DB00-5B47-459A-8673-99D0F632A310}" presName="Name56" presStyleLbl="parChTrans1D2" presStyleIdx="3" presStyleCnt="7"/>
      <dgm:spPr/>
      <dgm:t>
        <a:bodyPr/>
        <a:lstStyle/>
        <a:p>
          <a:endParaRPr lang="ru-RU"/>
        </a:p>
      </dgm:t>
    </dgm:pt>
    <dgm:pt modelId="{9A2F5A25-5FB7-43A1-8146-22AD4E127F18}" type="pres">
      <dgm:prSet presAssocID="{91CFBA2C-7845-4AE8-A7A4-F916275A10A6}" presName="text0" presStyleLbl="node1" presStyleIdx="4" presStyleCnt="8" custScaleX="248695" custScaleY="134059" custRadScaleRad="100201" custRadScaleInc="-322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782C7D-E647-434A-955C-AC84ABBF9E2C}" type="pres">
      <dgm:prSet presAssocID="{38115A30-7A61-4F30-8B3A-2C1E59C0A5B9}" presName="Name56" presStyleLbl="parChTrans1D2" presStyleIdx="4" presStyleCnt="7"/>
      <dgm:spPr/>
      <dgm:t>
        <a:bodyPr/>
        <a:lstStyle/>
        <a:p>
          <a:endParaRPr lang="ru-RU"/>
        </a:p>
      </dgm:t>
    </dgm:pt>
    <dgm:pt modelId="{45C6975F-67F2-4AA3-99A6-AF6A888E18AE}" type="pres">
      <dgm:prSet presAssocID="{FD83168F-FD8B-4B58-9EC0-DE5A5610BF37}" presName="text0" presStyleLbl="node1" presStyleIdx="5" presStyleCnt="8" custScaleX="271207" custScaleY="163333" custRadScaleRad="161351" custRadScaleInc="1360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95A88F-B37D-4761-9016-341B2B27DB57}" type="pres">
      <dgm:prSet presAssocID="{70448291-BCD7-4D7F-B54A-A784F126B888}" presName="Name56" presStyleLbl="parChTrans1D2" presStyleIdx="5" presStyleCnt="7"/>
      <dgm:spPr/>
      <dgm:t>
        <a:bodyPr/>
        <a:lstStyle/>
        <a:p>
          <a:endParaRPr lang="ru-RU"/>
        </a:p>
      </dgm:t>
    </dgm:pt>
    <dgm:pt modelId="{AEB06ECD-76E2-4822-B7CD-C5C80AFAB7E3}" type="pres">
      <dgm:prSet presAssocID="{252EC58B-7D87-44D3-8C32-96C66644224C}" presName="text0" presStyleLbl="node1" presStyleIdx="6" presStyleCnt="8" custScaleX="302396" custScaleY="113863" custRadScaleRad="169241" custRadScaleInc="531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6243EA-974C-4BF3-AA93-3951C2540E51}" type="pres">
      <dgm:prSet presAssocID="{14CC3702-240C-413F-AE27-4B4ACF9E2EF9}" presName="Name56" presStyleLbl="parChTrans1D2" presStyleIdx="6" presStyleCnt="7"/>
      <dgm:spPr/>
      <dgm:t>
        <a:bodyPr/>
        <a:lstStyle/>
        <a:p>
          <a:endParaRPr lang="ru-RU"/>
        </a:p>
      </dgm:t>
    </dgm:pt>
    <dgm:pt modelId="{26579083-AC0C-4E33-96F1-6B8683039718}" type="pres">
      <dgm:prSet presAssocID="{E1542102-55B7-43E4-8313-6471033A4649}" presName="text0" presStyleLbl="node1" presStyleIdx="7" presStyleCnt="8" custScaleX="247968" custScaleY="96279" custRadScaleRad="198849" custRadScaleInc="-528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CFBDAC-1CC1-4491-937A-BDF62293A753}" type="presOf" srcId="{4AD01D09-45D7-4535-A6F1-1B580D3F4804}" destId="{B4BB5419-573D-448F-9C8B-60BF35A44F7C}" srcOrd="0" destOrd="0" presId="urn:microsoft.com/office/officeart/2008/layout/RadialCluster"/>
    <dgm:cxn modelId="{4AB38D34-48B4-4A2E-8C1C-E1D4BA14053A}" type="presOf" srcId="{A52A9604-7B58-4B2B-BC45-851F2C63C353}" destId="{A3041FA8-FF8A-4220-9F5E-A1A993F6D668}" srcOrd="0" destOrd="0" presId="urn:microsoft.com/office/officeart/2008/layout/RadialCluster"/>
    <dgm:cxn modelId="{CB67688E-FE11-48D6-B48A-C8564A56D667}" type="presOf" srcId="{9147C83C-E127-48E9-A7B0-47C696BC59D5}" destId="{42CE4685-1FD3-45C0-9F45-8E97F9317628}" srcOrd="0" destOrd="0" presId="urn:microsoft.com/office/officeart/2008/layout/RadialCluster"/>
    <dgm:cxn modelId="{A4AAC4A8-B7F4-4963-9A6D-5C652CA4D431}" srcId="{4AD01D09-45D7-4535-A6F1-1B580D3F4804}" destId="{E1542102-55B7-43E4-8313-6471033A4649}" srcOrd="6" destOrd="0" parTransId="{14CC3702-240C-413F-AE27-4B4ACF9E2EF9}" sibTransId="{00175EF9-A321-4B51-B03E-2005CDF28E16}"/>
    <dgm:cxn modelId="{DCB7EB69-3303-4B37-84AA-2E4148FA8241}" srcId="{4AD01D09-45D7-4535-A6F1-1B580D3F4804}" destId="{9147C83C-E127-48E9-A7B0-47C696BC59D5}" srcOrd="2" destOrd="0" parTransId="{4C70A4DB-F52D-498C-AEB0-610A193B77BA}" sibTransId="{0ED24760-998B-45A7-AAC1-87FE62C9F078}"/>
    <dgm:cxn modelId="{4989FFB2-F8A0-418B-876F-2F3337406739}" type="presOf" srcId="{38115A30-7A61-4F30-8B3A-2C1E59C0A5B9}" destId="{C7782C7D-E647-434A-955C-AC84ABBF9E2C}" srcOrd="0" destOrd="0" presId="urn:microsoft.com/office/officeart/2008/layout/RadialCluster"/>
    <dgm:cxn modelId="{D179B617-E076-45AB-ACAB-B6FAD549F73F}" type="presOf" srcId="{14CC3702-240C-413F-AE27-4B4ACF9E2EF9}" destId="{826243EA-974C-4BF3-AA93-3951C2540E51}" srcOrd="0" destOrd="0" presId="urn:microsoft.com/office/officeart/2008/layout/RadialCluster"/>
    <dgm:cxn modelId="{9EFD4B11-59E5-4D0E-9C6E-02F2AA561649}" type="presOf" srcId="{70448291-BCD7-4D7F-B54A-A784F126B888}" destId="{7595A88F-B37D-4761-9016-341B2B27DB57}" srcOrd="0" destOrd="0" presId="urn:microsoft.com/office/officeart/2008/layout/RadialCluster"/>
    <dgm:cxn modelId="{165C3379-3C61-448E-B628-8F2F2A76D418}" srcId="{7BFA48DE-C23B-4DC8-9040-0BAE5710F92D}" destId="{4AD01D09-45D7-4535-A6F1-1B580D3F4804}" srcOrd="0" destOrd="0" parTransId="{4E893AA6-7585-4772-9AAE-C98A6715E35B}" sibTransId="{2F37FE84-4210-4AFD-AFAB-5FC460FE29B3}"/>
    <dgm:cxn modelId="{C4CAC56B-7448-4671-B42D-8FB54237023E}" srcId="{4AD01D09-45D7-4535-A6F1-1B580D3F4804}" destId="{91CFBA2C-7845-4AE8-A7A4-F916275A10A6}" srcOrd="3" destOrd="0" parTransId="{BD93DB00-5B47-459A-8673-99D0F632A310}" sibTransId="{35E0684B-E4EF-4613-8A0C-397650C16CEB}"/>
    <dgm:cxn modelId="{97D2475E-25CB-4490-B466-186DF32E5F28}" srcId="{4AD01D09-45D7-4535-A6F1-1B580D3F4804}" destId="{20407122-AE67-4E07-A559-4071304C51D6}" srcOrd="0" destOrd="0" parTransId="{1DACAC2B-38BE-4C94-9E69-18A3AD54E047}" sibTransId="{88569802-E637-4DD9-9707-5A560CBA27AC}"/>
    <dgm:cxn modelId="{CE2CBAC4-F2DD-4416-94E2-8693C3EDB947}" type="presOf" srcId="{1DACAC2B-38BE-4C94-9E69-18A3AD54E047}" destId="{2EF7ED38-15C7-476A-BE06-40F901F0B012}" srcOrd="0" destOrd="0" presId="urn:microsoft.com/office/officeart/2008/layout/RadialCluster"/>
    <dgm:cxn modelId="{21D84FBA-8E7F-4964-8018-01EAE275D284}" type="presOf" srcId="{7BFA48DE-C23B-4DC8-9040-0BAE5710F92D}" destId="{5D4D0FE7-B62E-4D87-9E11-0524F0122181}" srcOrd="0" destOrd="0" presId="urn:microsoft.com/office/officeart/2008/layout/RadialCluster"/>
    <dgm:cxn modelId="{02B1AFF8-1425-43EB-A32F-544C52304C31}" srcId="{4AD01D09-45D7-4535-A6F1-1B580D3F4804}" destId="{FD83168F-FD8B-4B58-9EC0-DE5A5610BF37}" srcOrd="4" destOrd="0" parTransId="{38115A30-7A61-4F30-8B3A-2C1E59C0A5B9}" sibTransId="{BFE01012-DD2A-4F71-A318-16A005370401}"/>
    <dgm:cxn modelId="{4BAB32CA-E37F-44A1-9628-D2948E4DF0F6}" type="presOf" srcId="{E1542102-55B7-43E4-8313-6471033A4649}" destId="{26579083-AC0C-4E33-96F1-6B8683039718}" srcOrd="0" destOrd="0" presId="urn:microsoft.com/office/officeart/2008/layout/RadialCluster"/>
    <dgm:cxn modelId="{4B90A0F4-21F4-4CBE-8478-8E468FF58849}" srcId="{4AD01D09-45D7-4535-A6F1-1B580D3F4804}" destId="{252EC58B-7D87-44D3-8C32-96C66644224C}" srcOrd="5" destOrd="0" parTransId="{70448291-BCD7-4D7F-B54A-A784F126B888}" sibTransId="{C91905FA-4211-4976-A60D-7AA406A2AE6A}"/>
    <dgm:cxn modelId="{3EB5561A-2365-4C24-A49E-111DB786D6C9}" type="presOf" srcId="{252EC58B-7D87-44D3-8C32-96C66644224C}" destId="{AEB06ECD-76E2-4822-B7CD-C5C80AFAB7E3}" srcOrd="0" destOrd="0" presId="urn:microsoft.com/office/officeart/2008/layout/RadialCluster"/>
    <dgm:cxn modelId="{473F1257-A32B-4450-A536-E5BBE5322C53}" type="presOf" srcId="{FD83168F-FD8B-4B58-9EC0-DE5A5610BF37}" destId="{45C6975F-67F2-4AA3-99A6-AF6A888E18AE}" srcOrd="0" destOrd="0" presId="urn:microsoft.com/office/officeart/2008/layout/RadialCluster"/>
    <dgm:cxn modelId="{378FA4F9-60FE-4D2E-9C68-2D47E6BCC001}" type="presOf" srcId="{20407122-AE67-4E07-A559-4071304C51D6}" destId="{5D8EFABC-CACB-45D8-BAAA-9280DE15F333}" srcOrd="0" destOrd="0" presId="urn:microsoft.com/office/officeart/2008/layout/RadialCluster"/>
    <dgm:cxn modelId="{491FCCA7-68E8-447E-AB7D-BA9B0540E2A9}" type="presOf" srcId="{91CFBA2C-7845-4AE8-A7A4-F916275A10A6}" destId="{9A2F5A25-5FB7-43A1-8146-22AD4E127F18}" srcOrd="0" destOrd="0" presId="urn:microsoft.com/office/officeart/2008/layout/RadialCluster"/>
    <dgm:cxn modelId="{83677957-8E73-4875-826A-EDB8746201E6}" type="presOf" srcId="{4C70A4DB-F52D-498C-AEB0-610A193B77BA}" destId="{1CBEDB28-4FC3-4D88-B0AB-DF0D839DCD41}" srcOrd="0" destOrd="0" presId="urn:microsoft.com/office/officeart/2008/layout/RadialCluster"/>
    <dgm:cxn modelId="{EA0D642E-57F4-431F-ACCE-B9CB9F1A866A}" type="presOf" srcId="{BD93DB00-5B47-459A-8673-99D0F632A310}" destId="{A7E1DDD3-5CA5-4E92-BA71-AA6421AD29F9}" srcOrd="0" destOrd="0" presId="urn:microsoft.com/office/officeart/2008/layout/RadialCluster"/>
    <dgm:cxn modelId="{CC37C83C-BC12-4D0B-AF69-23D719CE04FD}" type="presOf" srcId="{A8919BA8-984D-48FC-98D4-E20722004E1C}" destId="{BB7A573B-032B-4C2A-BF35-089CEE5D204D}" srcOrd="0" destOrd="0" presId="urn:microsoft.com/office/officeart/2008/layout/RadialCluster"/>
    <dgm:cxn modelId="{8FDEAAC7-3C45-466A-89D3-00E079EEB1D0}" srcId="{4AD01D09-45D7-4535-A6F1-1B580D3F4804}" destId="{9951D923-292A-42B6-9D4A-74F3A6088227}" srcOrd="8" destOrd="0" parTransId="{3A7DCC82-72EA-4A61-B2E9-68CD4E518D52}" sibTransId="{DC58239B-914F-4BAC-A049-80FDF48BA675}"/>
    <dgm:cxn modelId="{54F2FAC1-6EF5-44BE-9467-5B52161E46C3}" srcId="{4AD01D09-45D7-4535-A6F1-1B580D3F4804}" destId="{5CDA9BC1-F15B-4197-AFF0-D82BA834EBE6}" srcOrd="7" destOrd="0" parTransId="{D1F81BDD-E2C7-448E-96C7-82BA6CEAEB10}" sibTransId="{55AF3367-D7FD-46DD-8E4B-94CFE73F62EB}"/>
    <dgm:cxn modelId="{2BD96497-C136-4554-A133-3A2F923390BC}" srcId="{4AD01D09-45D7-4535-A6F1-1B580D3F4804}" destId="{A8919BA8-984D-48FC-98D4-E20722004E1C}" srcOrd="1" destOrd="0" parTransId="{A52A9604-7B58-4B2B-BC45-851F2C63C353}" sibTransId="{6BE2E6DB-E62D-4C81-B8E2-B21DFDAA5CFB}"/>
    <dgm:cxn modelId="{3FED8348-CBE6-4796-9458-0476F62EF8C4}" type="presParOf" srcId="{5D4D0FE7-B62E-4D87-9E11-0524F0122181}" destId="{8810334C-433A-4E7A-8868-FFDA762A66C3}" srcOrd="0" destOrd="0" presId="urn:microsoft.com/office/officeart/2008/layout/RadialCluster"/>
    <dgm:cxn modelId="{A29ED9A3-1E89-4ABA-93F9-320F789D6213}" type="presParOf" srcId="{8810334C-433A-4E7A-8868-FFDA762A66C3}" destId="{B4BB5419-573D-448F-9C8B-60BF35A44F7C}" srcOrd="0" destOrd="0" presId="urn:microsoft.com/office/officeart/2008/layout/RadialCluster"/>
    <dgm:cxn modelId="{7B4614BA-060C-46A8-9715-04EEFAD276F5}" type="presParOf" srcId="{8810334C-433A-4E7A-8868-FFDA762A66C3}" destId="{2EF7ED38-15C7-476A-BE06-40F901F0B012}" srcOrd="1" destOrd="0" presId="urn:microsoft.com/office/officeart/2008/layout/RadialCluster"/>
    <dgm:cxn modelId="{CA17C178-C74A-4C54-948C-97F425E36119}" type="presParOf" srcId="{8810334C-433A-4E7A-8868-FFDA762A66C3}" destId="{5D8EFABC-CACB-45D8-BAAA-9280DE15F333}" srcOrd="2" destOrd="0" presId="urn:microsoft.com/office/officeart/2008/layout/RadialCluster"/>
    <dgm:cxn modelId="{97EAA988-CBD3-4D9B-A77D-E7E922AA5C13}" type="presParOf" srcId="{8810334C-433A-4E7A-8868-FFDA762A66C3}" destId="{A3041FA8-FF8A-4220-9F5E-A1A993F6D668}" srcOrd="3" destOrd="0" presId="urn:microsoft.com/office/officeart/2008/layout/RadialCluster"/>
    <dgm:cxn modelId="{DED81F0F-875B-4281-8176-4D44B3CA2BDB}" type="presParOf" srcId="{8810334C-433A-4E7A-8868-FFDA762A66C3}" destId="{BB7A573B-032B-4C2A-BF35-089CEE5D204D}" srcOrd="4" destOrd="0" presId="urn:microsoft.com/office/officeart/2008/layout/RadialCluster"/>
    <dgm:cxn modelId="{E75F94F7-585E-465E-B795-6F468A526D98}" type="presParOf" srcId="{8810334C-433A-4E7A-8868-FFDA762A66C3}" destId="{1CBEDB28-4FC3-4D88-B0AB-DF0D839DCD41}" srcOrd="5" destOrd="0" presId="urn:microsoft.com/office/officeart/2008/layout/RadialCluster"/>
    <dgm:cxn modelId="{3E6BC71D-84BE-4E73-B111-BDE77F62AD64}" type="presParOf" srcId="{8810334C-433A-4E7A-8868-FFDA762A66C3}" destId="{42CE4685-1FD3-45C0-9F45-8E97F9317628}" srcOrd="6" destOrd="0" presId="urn:microsoft.com/office/officeart/2008/layout/RadialCluster"/>
    <dgm:cxn modelId="{D4F35264-B2AB-43D7-B52A-82C3D689CBBC}" type="presParOf" srcId="{8810334C-433A-4E7A-8868-FFDA762A66C3}" destId="{A7E1DDD3-5CA5-4E92-BA71-AA6421AD29F9}" srcOrd="7" destOrd="0" presId="urn:microsoft.com/office/officeart/2008/layout/RadialCluster"/>
    <dgm:cxn modelId="{E673B8BC-8F48-41E7-94BE-C0FF2F2EDF40}" type="presParOf" srcId="{8810334C-433A-4E7A-8868-FFDA762A66C3}" destId="{9A2F5A25-5FB7-43A1-8146-22AD4E127F18}" srcOrd="8" destOrd="0" presId="urn:microsoft.com/office/officeart/2008/layout/RadialCluster"/>
    <dgm:cxn modelId="{9B0A83AB-A5B0-4F42-BF93-E4AE44D3559B}" type="presParOf" srcId="{8810334C-433A-4E7A-8868-FFDA762A66C3}" destId="{C7782C7D-E647-434A-955C-AC84ABBF9E2C}" srcOrd="9" destOrd="0" presId="urn:microsoft.com/office/officeart/2008/layout/RadialCluster"/>
    <dgm:cxn modelId="{C3DE79FE-2E7E-418C-9716-984FE2F0BDBD}" type="presParOf" srcId="{8810334C-433A-4E7A-8868-FFDA762A66C3}" destId="{45C6975F-67F2-4AA3-99A6-AF6A888E18AE}" srcOrd="10" destOrd="0" presId="urn:microsoft.com/office/officeart/2008/layout/RadialCluster"/>
    <dgm:cxn modelId="{EC6CE3EA-B78F-4964-B08D-9835BCB78DD4}" type="presParOf" srcId="{8810334C-433A-4E7A-8868-FFDA762A66C3}" destId="{7595A88F-B37D-4761-9016-341B2B27DB57}" srcOrd="11" destOrd="0" presId="urn:microsoft.com/office/officeart/2008/layout/RadialCluster"/>
    <dgm:cxn modelId="{6C3B8F67-4DDB-4ABE-B1B8-963287978156}" type="presParOf" srcId="{8810334C-433A-4E7A-8868-FFDA762A66C3}" destId="{AEB06ECD-76E2-4822-B7CD-C5C80AFAB7E3}" srcOrd="12" destOrd="0" presId="urn:microsoft.com/office/officeart/2008/layout/RadialCluster"/>
    <dgm:cxn modelId="{7C4BB342-9365-40BF-8C6B-046139ADCF77}" type="presParOf" srcId="{8810334C-433A-4E7A-8868-FFDA762A66C3}" destId="{826243EA-974C-4BF3-AA93-3951C2540E51}" srcOrd="13" destOrd="0" presId="urn:microsoft.com/office/officeart/2008/layout/RadialCluster"/>
    <dgm:cxn modelId="{D27DB066-5DFA-49A1-8906-DCCE905E5525}" type="presParOf" srcId="{8810334C-433A-4E7A-8868-FFDA762A66C3}" destId="{26579083-AC0C-4E33-96F1-6B8683039718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506EEF9-2FD3-4564-AA17-398428A9B850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1FF334-932A-4F4F-AB1C-C74B4FF790FB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Старший дошкольный возраст</a:t>
          </a:r>
          <a:endParaRPr lang="ru-RU" dirty="0"/>
        </a:p>
      </dgm:t>
    </dgm:pt>
    <dgm:pt modelId="{875485F9-0C1A-4C4E-AACC-648A680A3E80}" type="parTrans" cxnId="{177663C2-1E97-4D66-B640-539F618972CF}">
      <dgm:prSet/>
      <dgm:spPr/>
      <dgm:t>
        <a:bodyPr/>
        <a:lstStyle/>
        <a:p>
          <a:endParaRPr lang="ru-RU"/>
        </a:p>
      </dgm:t>
    </dgm:pt>
    <dgm:pt modelId="{11E72F8D-4A35-4E68-A10F-321FC78855A6}" type="sibTrans" cxnId="{177663C2-1E97-4D66-B640-539F618972CF}">
      <dgm:prSet/>
      <dgm:spPr/>
      <dgm:t>
        <a:bodyPr/>
        <a:lstStyle/>
        <a:p>
          <a:endParaRPr lang="ru-RU"/>
        </a:p>
      </dgm:t>
    </dgm:pt>
    <dgm:pt modelId="{14E04D9C-05B0-49FC-8E44-03A4C6CACE87}">
      <dgm:prSet phldrT="[Текст]" custT="1"/>
      <dgm:spPr/>
      <dgm:t>
        <a:bodyPr/>
        <a:lstStyle/>
        <a:p>
          <a:r>
            <a:rPr lang="ru-RU" sz="2400" dirty="0" smtClean="0"/>
            <a:t>Сюжетно – ролевые, режиссёрские, театрализованные игры. Игры с правилами.</a:t>
          </a:r>
          <a:endParaRPr lang="ru-RU" sz="2400" dirty="0"/>
        </a:p>
      </dgm:t>
    </dgm:pt>
    <dgm:pt modelId="{EC69F318-B2A9-42F1-9426-12097417877A}" type="parTrans" cxnId="{4E541264-3858-4B58-A31A-485AEAB527AA}">
      <dgm:prSet/>
      <dgm:spPr/>
      <dgm:t>
        <a:bodyPr/>
        <a:lstStyle/>
        <a:p>
          <a:endParaRPr lang="ru-RU"/>
        </a:p>
      </dgm:t>
    </dgm:pt>
    <dgm:pt modelId="{6286423F-2D42-4FCB-871D-2B821C54FD60}" type="sibTrans" cxnId="{4E541264-3858-4B58-A31A-485AEAB527AA}">
      <dgm:prSet/>
      <dgm:spPr/>
      <dgm:t>
        <a:bodyPr/>
        <a:lstStyle/>
        <a:p>
          <a:endParaRPr lang="ru-RU"/>
        </a:p>
      </dgm:t>
    </dgm:pt>
    <dgm:pt modelId="{4C7B028C-C175-4852-8835-9E09306487AB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400" dirty="0" smtClean="0"/>
            <a:t>Экскурсии</a:t>
          </a:r>
          <a:endParaRPr lang="ru-RU" sz="2400" dirty="0"/>
        </a:p>
      </dgm:t>
    </dgm:pt>
    <dgm:pt modelId="{0A94BF32-FB88-4A4D-B514-A087E4AB9538}" type="parTrans" cxnId="{200C3A07-2255-4098-B7C7-7B0D7D92C0E6}">
      <dgm:prSet/>
      <dgm:spPr/>
      <dgm:t>
        <a:bodyPr/>
        <a:lstStyle/>
        <a:p>
          <a:endParaRPr lang="ru-RU"/>
        </a:p>
      </dgm:t>
    </dgm:pt>
    <dgm:pt modelId="{5E3D8E95-6E41-4D83-938A-E9116C55D8F6}" type="sibTrans" cxnId="{200C3A07-2255-4098-B7C7-7B0D7D92C0E6}">
      <dgm:prSet/>
      <dgm:spPr/>
      <dgm:t>
        <a:bodyPr/>
        <a:lstStyle/>
        <a:p>
          <a:endParaRPr lang="ru-RU"/>
        </a:p>
      </dgm:t>
    </dgm:pt>
    <dgm:pt modelId="{747C854E-0FA7-4154-B0D2-FA6335C43828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400" dirty="0" smtClean="0"/>
            <a:t>Решение проблемных ситуаций</a:t>
          </a:r>
          <a:endParaRPr lang="ru-RU" sz="2400" dirty="0"/>
        </a:p>
      </dgm:t>
    </dgm:pt>
    <dgm:pt modelId="{FA75E7CD-D590-47C5-8A7A-760C580E6433}" type="parTrans" cxnId="{0B8AD8A8-0C58-4EF2-89F8-8D3986EE90CF}">
      <dgm:prSet/>
      <dgm:spPr/>
      <dgm:t>
        <a:bodyPr/>
        <a:lstStyle/>
        <a:p>
          <a:endParaRPr lang="ru-RU"/>
        </a:p>
      </dgm:t>
    </dgm:pt>
    <dgm:pt modelId="{A8EEFB39-854D-4EE6-8C7A-25A1404D4907}" type="sibTrans" cxnId="{0B8AD8A8-0C58-4EF2-89F8-8D3986EE90CF}">
      <dgm:prSet/>
      <dgm:spPr/>
      <dgm:t>
        <a:bodyPr/>
        <a:lstStyle/>
        <a:p>
          <a:endParaRPr lang="ru-RU"/>
        </a:p>
      </dgm:t>
    </dgm:pt>
    <dgm:pt modelId="{48FC6FC1-634A-44D9-AB41-2E2D9663509E}">
      <dgm:prSet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ru-RU" sz="2400" dirty="0" smtClean="0"/>
            <a:t>Экспериментирование.</a:t>
          </a:r>
          <a:endParaRPr lang="ru-RU" sz="2400" dirty="0"/>
        </a:p>
      </dgm:t>
    </dgm:pt>
    <dgm:pt modelId="{9791371C-9EC2-43BB-B768-EFBC2DB4A316}" type="parTrans" cxnId="{A575470B-5202-4D09-A8E5-DEA01B3491F6}">
      <dgm:prSet/>
      <dgm:spPr/>
      <dgm:t>
        <a:bodyPr/>
        <a:lstStyle/>
        <a:p>
          <a:endParaRPr lang="ru-RU"/>
        </a:p>
      </dgm:t>
    </dgm:pt>
    <dgm:pt modelId="{3B4F13DF-DAEC-4BB9-95EF-1C3DB92357C3}" type="sibTrans" cxnId="{A575470B-5202-4D09-A8E5-DEA01B3491F6}">
      <dgm:prSet/>
      <dgm:spPr/>
      <dgm:t>
        <a:bodyPr/>
        <a:lstStyle/>
        <a:p>
          <a:endParaRPr lang="ru-RU"/>
        </a:p>
      </dgm:t>
    </dgm:pt>
    <dgm:pt modelId="{6384076F-2829-48C2-8975-BE7DCD600589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sz="2400" dirty="0" smtClean="0"/>
            <a:t>Коллекционирование</a:t>
          </a:r>
          <a:endParaRPr lang="ru-RU" sz="2400" dirty="0"/>
        </a:p>
      </dgm:t>
    </dgm:pt>
    <dgm:pt modelId="{4EE081A3-7603-4980-B11F-079C60D964FD}" type="parTrans" cxnId="{0C31C02D-01D3-446E-8B86-8E1EA8945232}">
      <dgm:prSet/>
      <dgm:spPr/>
      <dgm:t>
        <a:bodyPr/>
        <a:lstStyle/>
        <a:p>
          <a:endParaRPr lang="ru-RU"/>
        </a:p>
      </dgm:t>
    </dgm:pt>
    <dgm:pt modelId="{FA5332EF-F9C7-44EA-9622-526257B58911}" type="sibTrans" cxnId="{0C31C02D-01D3-446E-8B86-8E1EA8945232}">
      <dgm:prSet/>
      <dgm:spPr/>
      <dgm:t>
        <a:bodyPr/>
        <a:lstStyle/>
        <a:p>
          <a:endParaRPr lang="ru-RU"/>
        </a:p>
      </dgm:t>
    </dgm:pt>
    <dgm:pt modelId="{E9EC93C6-1806-439B-9439-64B2D6A436DE}">
      <dgm:prSet custT="1"/>
      <dgm:spPr>
        <a:solidFill>
          <a:srgbClr val="00B0F0"/>
        </a:solidFill>
      </dgm:spPr>
      <dgm:t>
        <a:bodyPr/>
        <a:lstStyle/>
        <a:p>
          <a:r>
            <a:rPr lang="ru-RU" sz="2400" dirty="0" smtClean="0"/>
            <a:t>Реализация проектов</a:t>
          </a:r>
          <a:endParaRPr lang="ru-RU" sz="2400" dirty="0"/>
        </a:p>
      </dgm:t>
    </dgm:pt>
    <dgm:pt modelId="{1C70E70E-7D67-4725-BFD5-A9D960AB6474}" type="parTrans" cxnId="{8E3CF747-83B4-431D-8FB7-D55C81A3E422}">
      <dgm:prSet/>
      <dgm:spPr/>
      <dgm:t>
        <a:bodyPr/>
        <a:lstStyle/>
        <a:p>
          <a:endParaRPr lang="ru-RU"/>
        </a:p>
      </dgm:t>
    </dgm:pt>
    <dgm:pt modelId="{A2A360B7-CC8F-475B-A711-B60DDC834A42}" type="sibTrans" cxnId="{8E3CF747-83B4-431D-8FB7-D55C81A3E422}">
      <dgm:prSet/>
      <dgm:spPr/>
      <dgm:t>
        <a:bodyPr/>
        <a:lstStyle/>
        <a:p>
          <a:endParaRPr lang="ru-RU"/>
        </a:p>
      </dgm:t>
    </dgm:pt>
    <dgm:pt modelId="{691CCB26-4318-413A-99DE-470D6D2CE318}">
      <dgm:prSet custT="1"/>
      <dgm:spPr>
        <a:solidFill>
          <a:srgbClr val="7030A0"/>
        </a:solidFill>
      </dgm:spPr>
      <dgm:t>
        <a:bodyPr/>
        <a:lstStyle/>
        <a:p>
          <a:r>
            <a:rPr lang="ru-RU" sz="2400" dirty="0" smtClean="0"/>
            <a:t>Составление и отгадывание загадок; заучивание пословиц и поговорок, стихов; составление рассказов, придумывание небылиц.</a:t>
          </a:r>
          <a:endParaRPr lang="ru-RU" sz="2400" dirty="0"/>
        </a:p>
      </dgm:t>
    </dgm:pt>
    <dgm:pt modelId="{0CF5B07E-9B9E-44E8-991F-84E845F0B9CD}" type="parTrans" cxnId="{87068169-D409-4074-905F-DC3DBD1CBBED}">
      <dgm:prSet/>
      <dgm:spPr/>
      <dgm:t>
        <a:bodyPr/>
        <a:lstStyle/>
        <a:p>
          <a:endParaRPr lang="ru-RU"/>
        </a:p>
      </dgm:t>
    </dgm:pt>
    <dgm:pt modelId="{1961D533-7AAB-40E0-9EC9-3B2EABD3118B}" type="sibTrans" cxnId="{87068169-D409-4074-905F-DC3DBD1CBBED}">
      <dgm:prSet/>
      <dgm:spPr/>
      <dgm:t>
        <a:bodyPr/>
        <a:lstStyle/>
        <a:p>
          <a:endParaRPr lang="ru-RU"/>
        </a:p>
      </dgm:t>
    </dgm:pt>
    <dgm:pt modelId="{15A78891-5DE1-40C3-81CF-E537D33942DD}" type="pres">
      <dgm:prSet presAssocID="{0506EEF9-2FD3-4564-AA17-398428A9B85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9BD871D-32A2-4B8F-A56E-863297FD3055}" type="pres">
      <dgm:prSet presAssocID="{1A1FF334-932A-4F4F-AB1C-C74B4FF790FB}" presName="singleCycle" presStyleCnt="0"/>
      <dgm:spPr/>
    </dgm:pt>
    <dgm:pt modelId="{B1A20158-8F92-4E40-B533-75696D4999B4}" type="pres">
      <dgm:prSet presAssocID="{1A1FF334-932A-4F4F-AB1C-C74B4FF790FB}" presName="singleCenter" presStyleLbl="node1" presStyleIdx="0" presStyleCnt="8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C65EFBB-E1BE-4F69-AB40-51E43CE0885E}" type="pres">
      <dgm:prSet presAssocID="{EC69F318-B2A9-42F1-9426-12097417877A}" presName="Name56" presStyleLbl="parChTrans1D2" presStyleIdx="0" presStyleCnt="7"/>
      <dgm:spPr/>
      <dgm:t>
        <a:bodyPr/>
        <a:lstStyle/>
        <a:p>
          <a:endParaRPr lang="ru-RU"/>
        </a:p>
      </dgm:t>
    </dgm:pt>
    <dgm:pt modelId="{D6A9BA9C-6591-4F13-B06A-116E505AA703}" type="pres">
      <dgm:prSet presAssocID="{14E04D9C-05B0-49FC-8E44-03A4C6CACE87}" presName="text0" presStyleLbl="node1" presStyleIdx="1" presStyleCnt="8" custScaleX="431495" custScaleY="92955" custRadScaleRad="164556" custRadScaleInc="2056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09F06A-8C3B-47CF-AA5C-4500C67C9664}" type="pres">
      <dgm:prSet presAssocID="{9791371C-9EC2-43BB-B768-EFBC2DB4A316}" presName="Name56" presStyleLbl="parChTrans1D2" presStyleIdx="1" presStyleCnt="7"/>
      <dgm:spPr/>
      <dgm:t>
        <a:bodyPr/>
        <a:lstStyle/>
        <a:p>
          <a:endParaRPr lang="ru-RU"/>
        </a:p>
      </dgm:t>
    </dgm:pt>
    <dgm:pt modelId="{E178029A-B7A4-4CB1-855C-DB5834CA0BEA}" type="pres">
      <dgm:prSet presAssocID="{48FC6FC1-634A-44D9-AB41-2E2D9663509E}" presName="text0" presStyleLbl="node1" presStyleIdx="2" presStyleCnt="8" custScaleX="320670" custScaleY="80998" custRadScaleRad="158312" custRadScaleInc="170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2CBE50-E431-4F44-8F88-B3836F997282}" type="pres">
      <dgm:prSet presAssocID="{0CF5B07E-9B9E-44E8-991F-84E845F0B9CD}" presName="Name56" presStyleLbl="parChTrans1D2" presStyleIdx="2" presStyleCnt="7"/>
      <dgm:spPr/>
      <dgm:t>
        <a:bodyPr/>
        <a:lstStyle/>
        <a:p>
          <a:endParaRPr lang="ru-RU"/>
        </a:p>
      </dgm:t>
    </dgm:pt>
    <dgm:pt modelId="{B7F815CA-BD0F-48B3-BDD1-472CBBAD985E}" type="pres">
      <dgm:prSet presAssocID="{691CCB26-4318-413A-99DE-470D6D2CE318}" presName="text0" presStyleLbl="node1" presStyleIdx="3" presStyleCnt="8" custScaleX="415419" custScaleY="153734" custRadScaleRad="79984" custRadScaleInc="2880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8BE13D-05AA-4067-B2AE-9F657C69CB2F}" type="pres">
      <dgm:prSet presAssocID="{4EE081A3-7603-4980-B11F-079C60D964FD}" presName="Name56" presStyleLbl="parChTrans1D2" presStyleIdx="3" presStyleCnt="7"/>
      <dgm:spPr/>
      <dgm:t>
        <a:bodyPr/>
        <a:lstStyle/>
        <a:p>
          <a:endParaRPr lang="ru-RU"/>
        </a:p>
      </dgm:t>
    </dgm:pt>
    <dgm:pt modelId="{28355BB0-67DA-4615-9796-278806565E82}" type="pres">
      <dgm:prSet presAssocID="{6384076F-2829-48C2-8975-BE7DCD600589}" presName="text0" presStyleLbl="node1" presStyleIdx="4" presStyleCnt="8" custScaleX="260566" custScaleY="87322" custRadScaleRad="173406" custRadScaleInc="-306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6BCD0D-8855-497F-B2F1-E6844E9B60B6}" type="pres">
      <dgm:prSet presAssocID="{1C70E70E-7D67-4725-BFD5-A9D960AB6474}" presName="Name56" presStyleLbl="parChTrans1D2" presStyleIdx="4" presStyleCnt="7"/>
      <dgm:spPr/>
      <dgm:t>
        <a:bodyPr/>
        <a:lstStyle/>
        <a:p>
          <a:endParaRPr lang="ru-RU"/>
        </a:p>
      </dgm:t>
    </dgm:pt>
    <dgm:pt modelId="{AD76F9E8-3D45-4B43-8A69-26F5ADC9D21B}" type="pres">
      <dgm:prSet presAssocID="{E9EC93C6-1806-439B-9439-64B2D6A436DE}" presName="text0" presStyleLbl="node1" presStyleIdx="5" presStyleCnt="8" custScaleX="154750" custRadScaleRad="169803" custRadScaleInc="2269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05C259-E626-45BD-A6EE-A2E10C6D70EE}" type="pres">
      <dgm:prSet presAssocID="{0A94BF32-FB88-4A4D-B514-A087E4AB9538}" presName="Name56" presStyleLbl="parChTrans1D2" presStyleIdx="5" presStyleCnt="7"/>
      <dgm:spPr/>
      <dgm:t>
        <a:bodyPr/>
        <a:lstStyle/>
        <a:p>
          <a:endParaRPr lang="ru-RU"/>
        </a:p>
      </dgm:t>
    </dgm:pt>
    <dgm:pt modelId="{E687E715-52A5-4023-A479-11F311F2D591}" type="pres">
      <dgm:prSet presAssocID="{4C7B028C-C175-4852-8835-9E09306487AB}" presName="text0" presStyleLbl="node1" presStyleIdx="6" presStyleCnt="8" custScaleX="171632" custScaleY="64177" custRadScaleRad="151396" custRadScaleInc="1043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4794D3-5F20-4E56-9337-E97281F58FCE}" type="pres">
      <dgm:prSet presAssocID="{FA75E7CD-D590-47C5-8A7A-760C580E6433}" presName="Name56" presStyleLbl="parChTrans1D2" presStyleIdx="6" presStyleCnt="7"/>
      <dgm:spPr/>
      <dgm:t>
        <a:bodyPr/>
        <a:lstStyle/>
        <a:p>
          <a:endParaRPr lang="ru-RU"/>
        </a:p>
      </dgm:t>
    </dgm:pt>
    <dgm:pt modelId="{085EAA72-606D-4268-8303-5AD1F19BA7C5}" type="pres">
      <dgm:prSet presAssocID="{747C854E-0FA7-4154-B0D2-FA6335C43828}" presName="text0" presStyleLbl="node1" presStyleIdx="7" presStyleCnt="8" custScaleX="218812" custScaleY="140850" custRadScaleRad="109142" custRadScaleInc="774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9F786E-AEE3-4073-A22F-93FCF9626010}" type="presOf" srcId="{1A1FF334-932A-4F4F-AB1C-C74B4FF790FB}" destId="{B1A20158-8F92-4E40-B533-75696D4999B4}" srcOrd="0" destOrd="0" presId="urn:microsoft.com/office/officeart/2008/layout/RadialCluster"/>
    <dgm:cxn modelId="{33D192AA-D1B5-47D1-9B5F-21261B587280}" type="presOf" srcId="{FA75E7CD-D590-47C5-8A7A-760C580E6433}" destId="{8C4794D3-5F20-4E56-9337-E97281F58FCE}" srcOrd="0" destOrd="0" presId="urn:microsoft.com/office/officeart/2008/layout/RadialCluster"/>
    <dgm:cxn modelId="{AF36E462-8D2C-4909-A4B3-E97B8E6AAA33}" type="presOf" srcId="{691CCB26-4318-413A-99DE-470D6D2CE318}" destId="{B7F815CA-BD0F-48B3-BDD1-472CBBAD985E}" srcOrd="0" destOrd="0" presId="urn:microsoft.com/office/officeart/2008/layout/RadialCluster"/>
    <dgm:cxn modelId="{A575470B-5202-4D09-A8E5-DEA01B3491F6}" srcId="{1A1FF334-932A-4F4F-AB1C-C74B4FF790FB}" destId="{48FC6FC1-634A-44D9-AB41-2E2D9663509E}" srcOrd="1" destOrd="0" parTransId="{9791371C-9EC2-43BB-B768-EFBC2DB4A316}" sibTransId="{3B4F13DF-DAEC-4BB9-95EF-1C3DB92357C3}"/>
    <dgm:cxn modelId="{7C745899-C68F-462D-9624-F31F1C6976DF}" type="presOf" srcId="{0CF5B07E-9B9E-44E8-991F-84E845F0B9CD}" destId="{D02CBE50-E431-4F44-8F88-B3836F997282}" srcOrd="0" destOrd="0" presId="urn:microsoft.com/office/officeart/2008/layout/RadialCluster"/>
    <dgm:cxn modelId="{BB04DF2F-2925-498A-9116-346CE5DA63DB}" type="presOf" srcId="{1C70E70E-7D67-4725-BFD5-A9D960AB6474}" destId="{066BCD0D-8855-497F-B2F1-E6844E9B60B6}" srcOrd="0" destOrd="0" presId="urn:microsoft.com/office/officeart/2008/layout/RadialCluster"/>
    <dgm:cxn modelId="{8E3CF747-83B4-431D-8FB7-D55C81A3E422}" srcId="{1A1FF334-932A-4F4F-AB1C-C74B4FF790FB}" destId="{E9EC93C6-1806-439B-9439-64B2D6A436DE}" srcOrd="4" destOrd="0" parTransId="{1C70E70E-7D67-4725-BFD5-A9D960AB6474}" sibTransId="{A2A360B7-CC8F-475B-A711-B60DDC834A42}"/>
    <dgm:cxn modelId="{48775FB0-81BA-44FC-9E93-532EAE1224C3}" type="presOf" srcId="{4C7B028C-C175-4852-8835-9E09306487AB}" destId="{E687E715-52A5-4023-A479-11F311F2D591}" srcOrd="0" destOrd="0" presId="urn:microsoft.com/office/officeart/2008/layout/RadialCluster"/>
    <dgm:cxn modelId="{AE8C0CE3-F964-4B16-B923-C12413485A93}" type="presOf" srcId="{14E04D9C-05B0-49FC-8E44-03A4C6CACE87}" destId="{D6A9BA9C-6591-4F13-B06A-116E505AA703}" srcOrd="0" destOrd="0" presId="urn:microsoft.com/office/officeart/2008/layout/RadialCluster"/>
    <dgm:cxn modelId="{0C31C02D-01D3-446E-8B86-8E1EA8945232}" srcId="{1A1FF334-932A-4F4F-AB1C-C74B4FF790FB}" destId="{6384076F-2829-48C2-8975-BE7DCD600589}" srcOrd="3" destOrd="0" parTransId="{4EE081A3-7603-4980-B11F-079C60D964FD}" sibTransId="{FA5332EF-F9C7-44EA-9622-526257B58911}"/>
    <dgm:cxn modelId="{B1FE7814-A0B2-4D38-91F3-F7D1772841A5}" type="presOf" srcId="{0506EEF9-2FD3-4564-AA17-398428A9B850}" destId="{15A78891-5DE1-40C3-81CF-E537D33942DD}" srcOrd="0" destOrd="0" presId="urn:microsoft.com/office/officeart/2008/layout/RadialCluster"/>
    <dgm:cxn modelId="{F495AB59-55D5-48FD-B868-B8538BB58762}" type="presOf" srcId="{48FC6FC1-634A-44D9-AB41-2E2D9663509E}" destId="{E178029A-B7A4-4CB1-855C-DB5834CA0BEA}" srcOrd="0" destOrd="0" presId="urn:microsoft.com/office/officeart/2008/layout/RadialCluster"/>
    <dgm:cxn modelId="{AFA4CF16-7596-4A4E-9815-B76CC2443229}" type="presOf" srcId="{EC69F318-B2A9-42F1-9426-12097417877A}" destId="{0C65EFBB-E1BE-4F69-AB40-51E43CE0885E}" srcOrd="0" destOrd="0" presId="urn:microsoft.com/office/officeart/2008/layout/RadialCluster"/>
    <dgm:cxn modelId="{177663C2-1E97-4D66-B640-539F618972CF}" srcId="{0506EEF9-2FD3-4564-AA17-398428A9B850}" destId="{1A1FF334-932A-4F4F-AB1C-C74B4FF790FB}" srcOrd="0" destOrd="0" parTransId="{875485F9-0C1A-4C4E-AACC-648A680A3E80}" sibTransId="{11E72F8D-4A35-4E68-A10F-321FC78855A6}"/>
    <dgm:cxn modelId="{200C3A07-2255-4098-B7C7-7B0D7D92C0E6}" srcId="{1A1FF334-932A-4F4F-AB1C-C74B4FF790FB}" destId="{4C7B028C-C175-4852-8835-9E09306487AB}" srcOrd="5" destOrd="0" parTransId="{0A94BF32-FB88-4A4D-B514-A087E4AB9538}" sibTransId="{5E3D8E95-6E41-4D83-938A-E9116C55D8F6}"/>
    <dgm:cxn modelId="{0B8AD8A8-0C58-4EF2-89F8-8D3986EE90CF}" srcId="{1A1FF334-932A-4F4F-AB1C-C74B4FF790FB}" destId="{747C854E-0FA7-4154-B0D2-FA6335C43828}" srcOrd="6" destOrd="0" parTransId="{FA75E7CD-D590-47C5-8A7A-760C580E6433}" sibTransId="{A8EEFB39-854D-4EE6-8C7A-25A1404D4907}"/>
    <dgm:cxn modelId="{B368E8DA-E1D4-4DF9-9222-900BC74855F7}" type="presOf" srcId="{747C854E-0FA7-4154-B0D2-FA6335C43828}" destId="{085EAA72-606D-4268-8303-5AD1F19BA7C5}" srcOrd="0" destOrd="0" presId="urn:microsoft.com/office/officeart/2008/layout/RadialCluster"/>
    <dgm:cxn modelId="{263212AB-1ECE-4E47-AD92-9F4F1041EEB1}" type="presOf" srcId="{4EE081A3-7603-4980-B11F-079C60D964FD}" destId="{EB8BE13D-05AA-4067-B2AE-9F657C69CB2F}" srcOrd="0" destOrd="0" presId="urn:microsoft.com/office/officeart/2008/layout/RadialCluster"/>
    <dgm:cxn modelId="{B48B11B0-D8A8-443C-B6BA-AD1905875132}" type="presOf" srcId="{E9EC93C6-1806-439B-9439-64B2D6A436DE}" destId="{AD76F9E8-3D45-4B43-8A69-26F5ADC9D21B}" srcOrd="0" destOrd="0" presId="urn:microsoft.com/office/officeart/2008/layout/RadialCluster"/>
    <dgm:cxn modelId="{4E541264-3858-4B58-A31A-485AEAB527AA}" srcId="{1A1FF334-932A-4F4F-AB1C-C74B4FF790FB}" destId="{14E04D9C-05B0-49FC-8E44-03A4C6CACE87}" srcOrd="0" destOrd="0" parTransId="{EC69F318-B2A9-42F1-9426-12097417877A}" sibTransId="{6286423F-2D42-4FCB-871D-2B821C54FD60}"/>
    <dgm:cxn modelId="{CD616CD5-1E92-48B0-8C01-FBC01B90FFF7}" type="presOf" srcId="{9791371C-9EC2-43BB-B768-EFBC2DB4A316}" destId="{C909F06A-8C3B-47CF-AA5C-4500C67C9664}" srcOrd="0" destOrd="0" presId="urn:microsoft.com/office/officeart/2008/layout/RadialCluster"/>
    <dgm:cxn modelId="{87068169-D409-4074-905F-DC3DBD1CBBED}" srcId="{1A1FF334-932A-4F4F-AB1C-C74B4FF790FB}" destId="{691CCB26-4318-413A-99DE-470D6D2CE318}" srcOrd="2" destOrd="0" parTransId="{0CF5B07E-9B9E-44E8-991F-84E845F0B9CD}" sibTransId="{1961D533-7AAB-40E0-9EC9-3B2EABD3118B}"/>
    <dgm:cxn modelId="{7FC5EC88-5232-4EE2-BC47-4B50BC5A4360}" type="presOf" srcId="{6384076F-2829-48C2-8975-BE7DCD600589}" destId="{28355BB0-67DA-4615-9796-278806565E82}" srcOrd="0" destOrd="0" presId="urn:microsoft.com/office/officeart/2008/layout/RadialCluster"/>
    <dgm:cxn modelId="{3AC611AF-5BA0-4D0F-ABCB-EDABAB62F833}" type="presOf" srcId="{0A94BF32-FB88-4A4D-B514-A087E4AB9538}" destId="{4605C259-E626-45BD-A6EE-A2E10C6D70EE}" srcOrd="0" destOrd="0" presId="urn:microsoft.com/office/officeart/2008/layout/RadialCluster"/>
    <dgm:cxn modelId="{26A65628-7759-4FBB-BC3F-208E393E97C6}" type="presParOf" srcId="{15A78891-5DE1-40C3-81CF-E537D33942DD}" destId="{39BD871D-32A2-4B8F-A56E-863297FD3055}" srcOrd="0" destOrd="0" presId="urn:microsoft.com/office/officeart/2008/layout/RadialCluster"/>
    <dgm:cxn modelId="{BE9AA1DF-0265-4703-BCC2-F79D865DBCCE}" type="presParOf" srcId="{39BD871D-32A2-4B8F-A56E-863297FD3055}" destId="{B1A20158-8F92-4E40-B533-75696D4999B4}" srcOrd="0" destOrd="0" presId="urn:microsoft.com/office/officeart/2008/layout/RadialCluster"/>
    <dgm:cxn modelId="{9A73B3E0-D80B-4130-B2DE-6FF626B0555F}" type="presParOf" srcId="{39BD871D-32A2-4B8F-A56E-863297FD3055}" destId="{0C65EFBB-E1BE-4F69-AB40-51E43CE0885E}" srcOrd="1" destOrd="0" presId="urn:microsoft.com/office/officeart/2008/layout/RadialCluster"/>
    <dgm:cxn modelId="{A02E16A9-9DA8-4719-B33A-20788987EE4F}" type="presParOf" srcId="{39BD871D-32A2-4B8F-A56E-863297FD3055}" destId="{D6A9BA9C-6591-4F13-B06A-116E505AA703}" srcOrd="2" destOrd="0" presId="urn:microsoft.com/office/officeart/2008/layout/RadialCluster"/>
    <dgm:cxn modelId="{C41B0A8E-5355-4A49-BC78-C5E053875859}" type="presParOf" srcId="{39BD871D-32A2-4B8F-A56E-863297FD3055}" destId="{C909F06A-8C3B-47CF-AA5C-4500C67C9664}" srcOrd="3" destOrd="0" presId="urn:microsoft.com/office/officeart/2008/layout/RadialCluster"/>
    <dgm:cxn modelId="{BA4D1260-C3E1-4481-9FDD-F7696FF33292}" type="presParOf" srcId="{39BD871D-32A2-4B8F-A56E-863297FD3055}" destId="{E178029A-B7A4-4CB1-855C-DB5834CA0BEA}" srcOrd="4" destOrd="0" presId="urn:microsoft.com/office/officeart/2008/layout/RadialCluster"/>
    <dgm:cxn modelId="{38973AC9-C24F-46CD-B909-26CA70C166F3}" type="presParOf" srcId="{39BD871D-32A2-4B8F-A56E-863297FD3055}" destId="{D02CBE50-E431-4F44-8F88-B3836F997282}" srcOrd="5" destOrd="0" presId="urn:microsoft.com/office/officeart/2008/layout/RadialCluster"/>
    <dgm:cxn modelId="{701883BE-B5E0-4C80-921E-760B47CF213D}" type="presParOf" srcId="{39BD871D-32A2-4B8F-A56E-863297FD3055}" destId="{B7F815CA-BD0F-48B3-BDD1-472CBBAD985E}" srcOrd="6" destOrd="0" presId="urn:microsoft.com/office/officeart/2008/layout/RadialCluster"/>
    <dgm:cxn modelId="{189982F3-E535-4D76-8144-4D87CF9E2BEC}" type="presParOf" srcId="{39BD871D-32A2-4B8F-A56E-863297FD3055}" destId="{EB8BE13D-05AA-4067-B2AE-9F657C69CB2F}" srcOrd="7" destOrd="0" presId="urn:microsoft.com/office/officeart/2008/layout/RadialCluster"/>
    <dgm:cxn modelId="{C595A837-8F58-4485-8C9E-68200FD85934}" type="presParOf" srcId="{39BD871D-32A2-4B8F-A56E-863297FD3055}" destId="{28355BB0-67DA-4615-9796-278806565E82}" srcOrd="8" destOrd="0" presId="urn:microsoft.com/office/officeart/2008/layout/RadialCluster"/>
    <dgm:cxn modelId="{0F1FD96A-1484-4C97-B25D-18BDD7450774}" type="presParOf" srcId="{39BD871D-32A2-4B8F-A56E-863297FD3055}" destId="{066BCD0D-8855-497F-B2F1-E6844E9B60B6}" srcOrd="9" destOrd="0" presId="urn:microsoft.com/office/officeart/2008/layout/RadialCluster"/>
    <dgm:cxn modelId="{9DD2279B-81DC-450D-BB1D-553566A00EB2}" type="presParOf" srcId="{39BD871D-32A2-4B8F-A56E-863297FD3055}" destId="{AD76F9E8-3D45-4B43-8A69-26F5ADC9D21B}" srcOrd="10" destOrd="0" presId="urn:microsoft.com/office/officeart/2008/layout/RadialCluster"/>
    <dgm:cxn modelId="{BC4AD797-E174-423F-A75E-285550DBB495}" type="presParOf" srcId="{39BD871D-32A2-4B8F-A56E-863297FD3055}" destId="{4605C259-E626-45BD-A6EE-A2E10C6D70EE}" srcOrd="11" destOrd="0" presId="urn:microsoft.com/office/officeart/2008/layout/RadialCluster"/>
    <dgm:cxn modelId="{CB8F0EAA-899C-4EEE-A1BA-9FC5AF7BA674}" type="presParOf" srcId="{39BD871D-32A2-4B8F-A56E-863297FD3055}" destId="{E687E715-52A5-4023-A479-11F311F2D591}" srcOrd="12" destOrd="0" presId="urn:microsoft.com/office/officeart/2008/layout/RadialCluster"/>
    <dgm:cxn modelId="{8E4F8C74-9E0A-4061-B7B9-081201BD1A0D}" type="presParOf" srcId="{39BD871D-32A2-4B8F-A56E-863297FD3055}" destId="{8C4794D3-5F20-4E56-9337-E97281F58FCE}" srcOrd="13" destOrd="0" presId="urn:microsoft.com/office/officeart/2008/layout/RadialCluster"/>
    <dgm:cxn modelId="{66B91E03-7E48-408A-999B-0F3662E1B889}" type="presParOf" srcId="{39BD871D-32A2-4B8F-A56E-863297FD3055}" destId="{085EAA72-606D-4268-8303-5AD1F19BA7C5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50CC96F-8947-4D0D-AAE9-40E655E8FD78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7755321-EDB3-4582-A679-723D92A365A8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2400" dirty="0" smtClean="0"/>
            <a:t>Старший дошкольный возраст.</a:t>
          </a:r>
          <a:endParaRPr lang="ru-RU" sz="2400" dirty="0"/>
        </a:p>
      </dgm:t>
    </dgm:pt>
    <dgm:pt modelId="{61513FEC-A724-4C87-84DE-73021B2F338F}" type="parTrans" cxnId="{84E04154-C33A-470A-A17A-F5A8C54F8984}">
      <dgm:prSet/>
      <dgm:spPr/>
      <dgm:t>
        <a:bodyPr/>
        <a:lstStyle/>
        <a:p>
          <a:endParaRPr lang="ru-RU"/>
        </a:p>
      </dgm:t>
    </dgm:pt>
    <dgm:pt modelId="{E6FE9A0D-423A-4365-A75F-9D1516D52040}" type="sibTrans" cxnId="{84E04154-C33A-470A-A17A-F5A8C54F8984}">
      <dgm:prSet/>
      <dgm:spPr/>
      <dgm:t>
        <a:bodyPr/>
        <a:lstStyle/>
        <a:p>
          <a:endParaRPr lang="ru-RU"/>
        </a:p>
      </dgm:t>
    </dgm:pt>
    <dgm:pt modelId="{76A93205-7B30-44AB-BBE6-C5145275BFE6}">
      <dgm:prSet phldrT="[Текст]" custT="1"/>
      <dgm:spPr/>
      <dgm:t>
        <a:bodyPr/>
        <a:lstStyle/>
        <a:p>
          <a:r>
            <a:rPr lang="ru-RU" sz="2400" dirty="0" smtClean="0"/>
            <a:t>Игры-драматизации.</a:t>
          </a:r>
          <a:endParaRPr lang="ru-RU" sz="2400" dirty="0"/>
        </a:p>
      </dgm:t>
    </dgm:pt>
    <dgm:pt modelId="{67F8489B-D955-42A2-954D-376602807FB0}" type="parTrans" cxnId="{14687AEB-21FE-4FF2-AD1E-EAC9106C104C}">
      <dgm:prSet/>
      <dgm:spPr/>
      <dgm:t>
        <a:bodyPr/>
        <a:lstStyle/>
        <a:p>
          <a:endParaRPr lang="ru-RU"/>
        </a:p>
      </dgm:t>
    </dgm:pt>
    <dgm:pt modelId="{6EEE2564-E765-41C6-B678-2E15A8545475}" type="sibTrans" cxnId="{14687AEB-21FE-4FF2-AD1E-EAC9106C104C}">
      <dgm:prSet/>
      <dgm:spPr/>
      <dgm:t>
        <a:bodyPr/>
        <a:lstStyle/>
        <a:p>
          <a:endParaRPr lang="ru-RU"/>
        </a:p>
      </dgm:t>
    </dgm:pt>
    <dgm:pt modelId="{2B4C2895-0043-4CA4-8E2A-D328BBD37AE5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400" dirty="0" smtClean="0"/>
            <a:t>Составление и отгадывание загадок.</a:t>
          </a:r>
          <a:endParaRPr lang="ru-RU" sz="2400" dirty="0"/>
        </a:p>
      </dgm:t>
    </dgm:pt>
    <dgm:pt modelId="{FE776F5F-E693-430C-9192-1BCE6B197B86}" type="parTrans" cxnId="{2AECCC67-5518-4B77-9D61-8B939A9E605D}">
      <dgm:prSet/>
      <dgm:spPr/>
      <dgm:t>
        <a:bodyPr/>
        <a:lstStyle/>
        <a:p>
          <a:endParaRPr lang="ru-RU"/>
        </a:p>
      </dgm:t>
    </dgm:pt>
    <dgm:pt modelId="{F9C79EFF-5EDE-43F9-B0DC-0C5A08AE3F27}" type="sibTrans" cxnId="{2AECCC67-5518-4B77-9D61-8B939A9E605D}">
      <dgm:prSet/>
      <dgm:spPr/>
      <dgm:t>
        <a:bodyPr/>
        <a:lstStyle/>
        <a:p>
          <a:endParaRPr lang="ru-RU"/>
        </a:p>
      </dgm:t>
    </dgm:pt>
    <dgm:pt modelId="{825AE291-75C8-48AD-823E-13A225D704CF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400" dirty="0" smtClean="0"/>
            <a:t>Викторины и КВН.</a:t>
          </a:r>
          <a:endParaRPr lang="ru-RU" sz="2400" dirty="0"/>
        </a:p>
      </dgm:t>
    </dgm:pt>
    <dgm:pt modelId="{BC83AFBA-6717-4FF2-97A4-7E6AB8362228}" type="parTrans" cxnId="{B48506F6-726E-46FA-8D40-E25F3C66C568}">
      <dgm:prSet/>
      <dgm:spPr/>
      <dgm:t>
        <a:bodyPr/>
        <a:lstStyle/>
        <a:p>
          <a:endParaRPr lang="ru-RU"/>
        </a:p>
      </dgm:t>
    </dgm:pt>
    <dgm:pt modelId="{52DCBD6C-B484-4E14-955F-EE8C55C3576A}" type="sibTrans" cxnId="{B48506F6-726E-46FA-8D40-E25F3C66C568}">
      <dgm:prSet/>
      <dgm:spPr/>
      <dgm:t>
        <a:bodyPr/>
        <a:lstStyle/>
        <a:p>
          <a:endParaRPr lang="ru-RU"/>
        </a:p>
      </dgm:t>
    </dgm:pt>
    <dgm:pt modelId="{DC1FB868-949D-4CA1-94C4-7835E03BEFF2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400" dirty="0" smtClean="0"/>
            <a:t>Театрализованные игры.</a:t>
          </a:r>
          <a:endParaRPr lang="ru-RU" sz="2400" dirty="0"/>
        </a:p>
      </dgm:t>
    </dgm:pt>
    <dgm:pt modelId="{F2CAF915-E36F-460E-8AD4-5FF34254E699}" type="parTrans" cxnId="{CE8699ED-74BB-41F9-ADBD-116E88D128D5}">
      <dgm:prSet/>
      <dgm:spPr/>
      <dgm:t>
        <a:bodyPr/>
        <a:lstStyle/>
        <a:p>
          <a:endParaRPr lang="ru-RU"/>
        </a:p>
      </dgm:t>
    </dgm:pt>
    <dgm:pt modelId="{95A11341-EDDB-41EA-AEE5-3512207FA07A}" type="sibTrans" cxnId="{CE8699ED-74BB-41F9-ADBD-116E88D128D5}">
      <dgm:prSet/>
      <dgm:spPr/>
      <dgm:t>
        <a:bodyPr/>
        <a:lstStyle/>
        <a:p>
          <a:endParaRPr lang="ru-RU"/>
        </a:p>
      </dgm:t>
    </dgm:pt>
    <dgm:pt modelId="{872A4C72-A5D0-43AE-918A-A88A24B71388}">
      <dgm:prSet custT="1"/>
      <dgm:spPr>
        <a:solidFill>
          <a:srgbClr val="7030A0"/>
        </a:solidFill>
      </dgm:spPr>
      <dgm:t>
        <a:bodyPr/>
        <a:lstStyle/>
        <a:p>
          <a:r>
            <a:rPr lang="ru-RU" sz="2400" dirty="0" smtClean="0"/>
            <a:t>Чтение; обсуждение; беседа.</a:t>
          </a:r>
          <a:endParaRPr lang="ru-RU" sz="2400" dirty="0"/>
        </a:p>
      </dgm:t>
    </dgm:pt>
    <dgm:pt modelId="{97537E44-E355-415F-9373-E986CD397249}" type="parTrans" cxnId="{31F99873-7EAE-46DA-8705-A5D1334B709C}">
      <dgm:prSet/>
      <dgm:spPr/>
      <dgm:t>
        <a:bodyPr/>
        <a:lstStyle/>
        <a:p>
          <a:endParaRPr lang="ru-RU"/>
        </a:p>
      </dgm:t>
    </dgm:pt>
    <dgm:pt modelId="{06E372DB-E711-4D7F-ABF0-323003D574A9}" type="sibTrans" cxnId="{31F99873-7EAE-46DA-8705-A5D1334B709C}">
      <dgm:prSet/>
      <dgm:spPr/>
      <dgm:t>
        <a:bodyPr/>
        <a:lstStyle/>
        <a:p>
          <a:endParaRPr lang="ru-RU"/>
        </a:p>
      </dgm:t>
    </dgm:pt>
    <dgm:pt modelId="{788A3A7A-3CEE-43E5-B341-4FC4FA39C501}" type="pres">
      <dgm:prSet presAssocID="{350CC96F-8947-4D0D-AAE9-40E655E8FD78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DD5B49DF-851C-426D-802F-92F0BAF40183}" type="pres">
      <dgm:prSet presAssocID="{87755321-EDB3-4582-A679-723D92A365A8}" presName="singleCycle" presStyleCnt="0"/>
      <dgm:spPr/>
    </dgm:pt>
    <dgm:pt modelId="{3AFFF148-B68A-49CD-961B-55CCD5EEC3CF}" type="pres">
      <dgm:prSet presAssocID="{87755321-EDB3-4582-A679-723D92A365A8}" presName="singleCenter" presStyleLbl="node1" presStyleIdx="0" presStyleCnt="6" custScaleX="128684" custLinFactNeighborX="1594" custLinFactNeighborY="-46560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12A6877-E69A-4218-9F36-0665667AC7AF}" type="pres">
      <dgm:prSet presAssocID="{67F8489B-D955-42A2-954D-376602807FB0}" presName="Name56" presStyleLbl="parChTrans1D2" presStyleIdx="0" presStyleCnt="5"/>
      <dgm:spPr/>
      <dgm:t>
        <a:bodyPr/>
        <a:lstStyle/>
        <a:p>
          <a:endParaRPr lang="ru-RU"/>
        </a:p>
      </dgm:t>
    </dgm:pt>
    <dgm:pt modelId="{F80D2B4E-4E32-4302-BACC-D2C74099B594}" type="pres">
      <dgm:prSet presAssocID="{76A93205-7B30-44AB-BBE6-C5145275BFE6}" presName="text0" presStyleLbl="node1" presStyleIdx="1" presStyleCnt="6" custScaleX="237904" custScaleY="99915" custRadScaleRad="160483" custRadScaleInc="1862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9AE166-35AD-4D26-BB9B-C4A0DB7E2468}" type="pres">
      <dgm:prSet presAssocID="{FE776F5F-E693-430C-9192-1BCE6B197B86}" presName="Name56" presStyleLbl="parChTrans1D2" presStyleIdx="1" presStyleCnt="5"/>
      <dgm:spPr/>
      <dgm:t>
        <a:bodyPr/>
        <a:lstStyle/>
        <a:p>
          <a:endParaRPr lang="ru-RU"/>
        </a:p>
      </dgm:t>
    </dgm:pt>
    <dgm:pt modelId="{8F5E959B-51E1-440C-89A9-9315332124F8}" type="pres">
      <dgm:prSet presAssocID="{2B4C2895-0043-4CA4-8E2A-D328BBD37AE5}" presName="text0" presStyleLbl="node1" presStyleIdx="2" presStyleCnt="6" custScaleX="210960" custScaleY="135049" custRadScaleRad="152304" custRadScaleInc="930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07774C-782D-4A10-A3F4-F6C0BFBEB134}" type="pres">
      <dgm:prSet presAssocID="{97537E44-E355-415F-9373-E986CD397249}" presName="Name56" presStyleLbl="parChTrans1D2" presStyleIdx="2" presStyleCnt="5"/>
      <dgm:spPr/>
      <dgm:t>
        <a:bodyPr/>
        <a:lstStyle/>
        <a:p>
          <a:endParaRPr lang="ru-RU"/>
        </a:p>
      </dgm:t>
    </dgm:pt>
    <dgm:pt modelId="{B92A983D-08CF-4579-892F-3B8818814274}" type="pres">
      <dgm:prSet presAssocID="{872A4C72-A5D0-43AE-918A-A88A24B71388}" presName="text0" presStyleLbl="node1" presStyleIdx="3" presStyleCnt="6" custScaleX="202277" custScaleY="106893" custRadScaleRad="70812" custRadScaleInc="1032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F082FF-5B1B-4655-88B4-43EFE68AC339}" type="pres">
      <dgm:prSet presAssocID="{BC83AFBA-6717-4FF2-97A4-7E6AB8362228}" presName="Name56" presStyleLbl="parChTrans1D2" presStyleIdx="3" presStyleCnt="5"/>
      <dgm:spPr/>
      <dgm:t>
        <a:bodyPr/>
        <a:lstStyle/>
        <a:p>
          <a:endParaRPr lang="ru-RU"/>
        </a:p>
      </dgm:t>
    </dgm:pt>
    <dgm:pt modelId="{9B1BE124-6343-4776-9DD0-EA2A59D92207}" type="pres">
      <dgm:prSet presAssocID="{825AE291-75C8-48AD-823E-13A225D704CF}" presName="text0" presStyleLbl="node1" presStyleIdx="4" presStyleCnt="6" custScaleX="192039" custRadScaleRad="166802" custRadScaleInc="104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C8D943-8B12-4DDC-A74D-301C6CB3B8AC}" type="pres">
      <dgm:prSet presAssocID="{F2CAF915-E36F-460E-8AD4-5FF34254E699}" presName="Name56" presStyleLbl="parChTrans1D2" presStyleIdx="4" presStyleCnt="5"/>
      <dgm:spPr/>
      <dgm:t>
        <a:bodyPr/>
        <a:lstStyle/>
        <a:p>
          <a:endParaRPr lang="ru-RU"/>
        </a:p>
      </dgm:t>
    </dgm:pt>
    <dgm:pt modelId="{EC61DB3E-4E56-456A-B4A8-B151399E4591}" type="pres">
      <dgm:prSet presAssocID="{DC1FB868-949D-4CA1-94C4-7835E03BEFF2}" presName="text0" presStyleLbl="node1" presStyleIdx="5" presStyleCnt="6" custScaleX="261372" custScaleY="120557" custRadScaleRad="181004" custRadScaleInc="-94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89111B-5421-4038-8E4E-14ADA0825319}" type="presOf" srcId="{BC83AFBA-6717-4FF2-97A4-7E6AB8362228}" destId="{91F082FF-5B1B-4655-88B4-43EFE68AC339}" srcOrd="0" destOrd="0" presId="urn:microsoft.com/office/officeart/2008/layout/RadialCluster"/>
    <dgm:cxn modelId="{2AECCC67-5518-4B77-9D61-8B939A9E605D}" srcId="{87755321-EDB3-4582-A679-723D92A365A8}" destId="{2B4C2895-0043-4CA4-8E2A-D328BBD37AE5}" srcOrd="1" destOrd="0" parTransId="{FE776F5F-E693-430C-9192-1BCE6B197B86}" sibTransId="{F9C79EFF-5EDE-43F9-B0DC-0C5A08AE3F27}"/>
    <dgm:cxn modelId="{0E0A8CB9-417B-4782-8D72-FC4E9AA25F1A}" type="presOf" srcId="{67F8489B-D955-42A2-954D-376602807FB0}" destId="{012A6877-E69A-4218-9F36-0665667AC7AF}" srcOrd="0" destOrd="0" presId="urn:microsoft.com/office/officeart/2008/layout/RadialCluster"/>
    <dgm:cxn modelId="{50F15545-F81D-4FFA-8D77-58366DB8F34D}" type="presOf" srcId="{F2CAF915-E36F-460E-8AD4-5FF34254E699}" destId="{4CC8D943-8B12-4DDC-A74D-301C6CB3B8AC}" srcOrd="0" destOrd="0" presId="urn:microsoft.com/office/officeart/2008/layout/RadialCluster"/>
    <dgm:cxn modelId="{3D7192A5-DD6A-4F6C-8EB9-19FDA7AB3D05}" type="presOf" srcId="{87755321-EDB3-4582-A679-723D92A365A8}" destId="{3AFFF148-B68A-49CD-961B-55CCD5EEC3CF}" srcOrd="0" destOrd="0" presId="urn:microsoft.com/office/officeart/2008/layout/RadialCluster"/>
    <dgm:cxn modelId="{84E04154-C33A-470A-A17A-F5A8C54F8984}" srcId="{350CC96F-8947-4D0D-AAE9-40E655E8FD78}" destId="{87755321-EDB3-4582-A679-723D92A365A8}" srcOrd="0" destOrd="0" parTransId="{61513FEC-A724-4C87-84DE-73021B2F338F}" sibTransId="{E6FE9A0D-423A-4365-A75F-9D1516D52040}"/>
    <dgm:cxn modelId="{554E2B4D-AD60-44F5-98DB-2911C022B767}" type="presOf" srcId="{825AE291-75C8-48AD-823E-13A225D704CF}" destId="{9B1BE124-6343-4776-9DD0-EA2A59D92207}" srcOrd="0" destOrd="0" presId="urn:microsoft.com/office/officeart/2008/layout/RadialCluster"/>
    <dgm:cxn modelId="{B48506F6-726E-46FA-8D40-E25F3C66C568}" srcId="{87755321-EDB3-4582-A679-723D92A365A8}" destId="{825AE291-75C8-48AD-823E-13A225D704CF}" srcOrd="3" destOrd="0" parTransId="{BC83AFBA-6717-4FF2-97A4-7E6AB8362228}" sibTransId="{52DCBD6C-B484-4E14-955F-EE8C55C3576A}"/>
    <dgm:cxn modelId="{D716138C-909C-467A-84CE-7266DF25FF10}" type="presOf" srcId="{872A4C72-A5D0-43AE-918A-A88A24B71388}" destId="{B92A983D-08CF-4579-892F-3B8818814274}" srcOrd="0" destOrd="0" presId="urn:microsoft.com/office/officeart/2008/layout/RadialCluster"/>
    <dgm:cxn modelId="{026E4E61-EE05-4ED9-8B62-097A0858019D}" type="presOf" srcId="{97537E44-E355-415F-9373-E986CD397249}" destId="{CB07774C-782D-4A10-A3F4-F6C0BFBEB134}" srcOrd="0" destOrd="0" presId="urn:microsoft.com/office/officeart/2008/layout/RadialCluster"/>
    <dgm:cxn modelId="{CE8699ED-74BB-41F9-ADBD-116E88D128D5}" srcId="{87755321-EDB3-4582-A679-723D92A365A8}" destId="{DC1FB868-949D-4CA1-94C4-7835E03BEFF2}" srcOrd="4" destOrd="0" parTransId="{F2CAF915-E36F-460E-8AD4-5FF34254E699}" sibTransId="{95A11341-EDDB-41EA-AEE5-3512207FA07A}"/>
    <dgm:cxn modelId="{89016C83-C8CD-4F6D-97B0-51E6BCCE10F5}" type="presOf" srcId="{2B4C2895-0043-4CA4-8E2A-D328BBD37AE5}" destId="{8F5E959B-51E1-440C-89A9-9315332124F8}" srcOrd="0" destOrd="0" presId="urn:microsoft.com/office/officeart/2008/layout/RadialCluster"/>
    <dgm:cxn modelId="{31F99873-7EAE-46DA-8705-A5D1334B709C}" srcId="{87755321-EDB3-4582-A679-723D92A365A8}" destId="{872A4C72-A5D0-43AE-918A-A88A24B71388}" srcOrd="2" destOrd="0" parTransId="{97537E44-E355-415F-9373-E986CD397249}" sibTransId="{06E372DB-E711-4D7F-ABF0-323003D574A9}"/>
    <dgm:cxn modelId="{0BB60EEA-3167-408B-B8D3-B6AC00589326}" type="presOf" srcId="{350CC96F-8947-4D0D-AAE9-40E655E8FD78}" destId="{788A3A7A-3CEE-43E5-B341-4FC4FA39C501}" srcOrd="0" destOrd="0" presId="urn:microsoft.com/office/officeart/2008/layout/RadialCluster"/>
    <dgm:cxn modelId="{76AA4024-D8DA-4508-9FB9-8D606F643E59}" type="presOf" srcId="{FE776F5F-E693-430C-9192-1BCE6B197B86}" destId="{6B9AE166-35AD-4D26-BB9B-C4A0DB7E2468}" srcOrd="0" destOrd="0" presId="urn:microsoft.com/office/officeart/2008/layout/RadialCluster"/>
    <dgm:cxn modelId="{14687AEB-21FE-4FF2-AD1E-EAC9106C104C}" srcId="{87755321-EDB3-4582-A679-723D92A365A8}" destId="{76A93205-7B30-44AB-BBE6-C5145275BFE6}" srcOrd="0" destOrd="0" parTransId="{67F8489B-D955-42A2-954D-376602807FB0}" sibTransId="{6EEE2564-E765-41C6-B678-2E15A8545475}"/>
    <dgm:cxn modelId="{E0B102DF-74AC-41E7-AC6A-0DFC0A338830}" type="presOf" srcId="{DC1FB868-949D-4CA1-94C4-7835E03BEFF2}" destId="{EC61DB3E-4E56-456A-B4A8-B151399E4591}" srcOrd="0" destOrd="0" presId="urn:microsoft.com/office/officeart/2008/layout/RadialCluster"/>
    <dgm:cxn modelId="{D924E1EA-FB44-4E99-B34A-F1302FD033C8}" type="presOf" srcId="{76A93205-7B30-44AB-BBE6-C5145275BFE6}" destId="{F80D2B4E-4E32-4302-BACC-D2C74099B594}" srcOrd="0" destOrd="0" presId="urn:microsoft.com/office/officeart/2008/layout/RadialCluster"/>
    <dgm:cxn modelId="{9183E499-F698-4B2D-98F9-52E93A892E07}" type="presParOf" srcId="{788A3A7A-3CEE-43E5-B341-4FC4FA39C501}" destId="{DD5B49DF-851C-426D-802F-92F0BAF40183}" srcOrd="0" destOrd="0" presId="urn:microsoft.com/office/officeart/2008/layout/RadialCluster"/>
    <dgm:cxn modelId="{65DBDBE7-21DA-49B7-AF42-74A69C71D1AB}" type="presParOf" srcId="{DD5B49DF-851C-426D-802F-92F0BAF40183}" destId="{3AFFF148-B68A-49CD-961B-55CCD5EEC3CF}" srcOrd="0" destOrd="0" presId="urn:microsoft.com/office/officeart/2008/layout/RadialCluster"/>
    <dgm:cxn modelId="{C3CFDC3A-5C39-4D47-9352-8EF3B5128B00}" type="presParOf" srcId="{DD5B49DF-851C-426D-802F-92F0BAF40183}" destId="{012A6877-E69A-4218-9F36-0665667AC7AF}" srcOrd="1" destOrd="0" presId="urn:microsoft.com/office/officeart/2008/layout/RadialCluster"/>
    <dgm:cxn modelId="{EEBC2ADB-5C21-4240-8164-B6E5C21754C7}" type="presParOf" srcId="{DD5B49DF-851C-426D-802F-92F0BAF40183}" destId="{F80D2B4E-4E32-4302-BACC-D2C74099B594}" srcOrd="2" destOrd="0" presId="urn:microsoft.com/office/officeart/2008/layout/RadialCluster"/>
    <dgm:cxn modelId="{96DF9634-10C1-4897-8BBE-023E6ABAA123}" type="presParOf" srcId="{DD5B49DF-851C-426D-802F-92F0BAF40183}" destId="{6B9AE166-35AD-4D26-BB9B-C4A0DB7E2468}" srcOrd="3" destOrd="0" presId="urn:microsoft.com/office/officeart/2008/layout/RadialCluster"/>
    <dgm:cxn modelId="{7FE18D84-38B1-430C-9A57-4EB147577632}" type="presParOf" srcId="{DD5B49DF-851C-426D-802F-92F0BAF40183}" destId="{8F5E959B-51E1-440C-89A9-9315332124F8}" srcOrd="4" destOrd="0" presId="urn:microsoft.com/office/officeart/2008/layout/RadialCluster"/>
    <dgm:cxn modelId="{57A8A23E-F020-4D49-B28B-0B7C4D4D6BE7}" type="presParOf" srcId="{DD5B49DF-851C-426D-802F-92F0BAF40183}" destId="{CB07774C-782D-4A10-A3F4-F6C0BFBEB134}" srcOrd="5" destOrd="0" presId="urn:microsoft.com/office/officeart/2008/layout/RadialCluster"/>
    <dgm:cxn modelId="{B43C8DC3-406F-4430-9C7D-2A3C7FF5A2BF}" type="presParOf" srcId="{DD5B49DF-851C-426D-802F-92F0BAF40183}" destId="{B92A983D-08CF-4579-892F-3B8818814274}" srcOrd="6" destOrd="0" presId="urn:microsoft.com/office/officeart/2008/layout/RadialCluster"/>
    <dgm:cxn modelId="{ED4DF12B-054D-4BA5-90ED-A333704BB5C7}" type="presParOf" srcId="{DD5B49DF-851C-426D-802F-92F0BAF40183}" destId="{91F082FF-5B1B-4655-88B4-43EFE68AC339}" srcOrd="7" destOrd="0" presId="urn:microsoft.com/office/officeart/2008/layout/RadialCluster"/>
    <dgm:cxn modelId="{49819ED0-C4CD-421C-801D-82A2CAC94223}" type="presParOf" srcId="{DD5B49DF-851C-426D-802F-92F0BAF40183}" destId="{9B1BE124-6343-4776-9DD0-EA2A59D92207}" srcOrd="8" destOrd="0" presId="urn:microsoft.com/office/officeart/2008/layout/RadialCluster"/>
    <dgm:cxn modelId="{C35794ED-7483-4C16-B602-2088BDDE0B64}" type="presParOf" srcId="{DD5B49DF-851C-426D-802F-92F0BAF40183}" destId="{4CC8D943-8B12-4DDC-A74D-301C6CB3B8AC}" srcOrd="9" destOrd="0" presId="urn:microsoft.com/office/officeart/2008/layout/RadialCluster"/>
    <dgm:cxn modelId="{8F45AA00-6547-414F-9791-590D7A60437D}" type="presParOf" srcId="{DD5B49DF-851C-426D-802F-92F0BAF40183}" destId="{EC61DB3E-4E56-456A-B4A8-B151399E4591}" srcOrd="10" destOrd="0" presId="urn:microsoft.com/office/officeart/2008/layout/RadialCluster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FC3D350-4655-486A-AEE8-07D104496064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65647A6-0A1F-48DF-9151-CB4E0046F711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400" dirty="0" smtClean="0"/>
            <a:t>Социально – коммуникативное развитие</a:t>
          </a:r>
          <a:endParaRPr lang="ru-RU" sz="2400" dirty="0"/>
        </a:p>
      </dgm:t>
    </dgm:pt>
    <dgm:pt modelId="{6103149D-415F-4803-B7F2-2DC0C4C03BA3}" type="parTrans" cxnId="{26CD5FE0-4D94-4733-89A5-740178DC7ED2}">
      <dgm:prSet/>
      <dgm:spPr/>
      <dgm:t>
        <a:bodyPr/>
        <a:lstStyle/>
        <a:p>
          <a:endParaRPr lang="ru-RU"/>
        </a:p>
      </dgm:t>
    </dgm:pt>
    <dgm:pt modelId="{5ADF3F1C-6AFD-4AF8-8F87-D2B3523C050A}" type="sibTrans" cxnId="{26CD5FE0-4D94-4733-89A5-740178DC7ED2}">
      <dgm:prSet/>
      <dgm:spPr/>
      <dgm:t>
        <a:bodyPr/>
        <a:lstStyle/>
        <a:p>
          <a:endParaRPr lang="ru-RU"/>
        </a:p>
      </dgm:t>
    </dgm:pt>
    <dgm:pt modelId="{3A5172FB-DC79-4C80-BC15-E601143D5923}">
      <dgm:prSet phldrT="[Текст]" custT="1"/>
      <dgm:spPr>
        <a:solidFill>
          <a:srgbClr val="7030A0"/>
        </a:solidFill>
      </dgm:spPr>
      <dgm:t>
        <a:bodyPr/>
        <a:lstStyle/>
        <a:p>
          <a:r>
            <a:rPr lang="ru-RU" sz="2400" dirty="0" smtClean="0"/>
            <a:t>Патриотическое воспитание</a:t>
          </a:r>
          <a:endParaRPr lang="ru-RU" sz="2400" dirty="0"/>
        </a:p>
      </dgm:t>
    </dgm:pt>
    <dgm:pt modelId="{F6D84C74-1D0B-4596-9613-8CF2B912EBE3}" type="parTrans" cxnId="{05A6E1AF-666E-4B46-88ED-9028BED5190D}">
      <dgm:prSet/>
      <dgm:spPr>
        <a:solidFill>
          <a:srgbClr val="7030A0"/>
        </a:solidFill>
      </dgm:spPr>
      <dgm:t>
        <a:bodyPr/>
        <a:lstStyle/>
        <a:p>
          <a:endParaRPr lang="ru-RU"/>
        </a:p>
      </dgm:t>
    </dgm:pt>
    <dgm:pt modelId="{87D8328B-C15E-4BDC-B149-62105D71B5F2}" type="sibTrans" cxnId="{05A6E1AF-666E-4B46-88ED-9028BED5190D}">
      <dgm:prSet/>
      <dgm:spPr/>
      <dgm:t>
        <a:bodyPr/>
        <a:lstStyle/>
        <a:p>
          <a:endParaRPr lang="ru-RU"/>
        </a:p>
      </dgm:t>
    </dgm:pt>
    <dgm:pt modelId="{9BD6488B-E60C-461E-9F86-74A283A95793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2400" dirty="0" smtClean="0"/>
            <a:t>Трудовое воспитание</a:t>
          </a:r>
          <a:endParaRPr lang="ru-RU" sz="2400" dirty="0"/>
        </a:p>
      </dgm:t>
    </dgm:pt>
    <dgm:pt modelId="{6B5B745C-9511-4B3B-B1D5-0C2B43ECA752}" type="parTrans" cxnId="{3F8AAA1E-8B1A-4046-AEBA-A7402909ABA5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0B77E231-F12F-43F9-BA7D-8986408B07A8}" type="sibTrans" cxnId="{3F8AAA1E-8B1A-4046-AEBA-A7402909ABA5}">
      <dgm:prSet/>
      <dgm:spPr/>
      <dgm:t>
        <a:bodyPr/>
        <a:lstStyle/>
        <a:p>
          <a:endParaRPr lang="ru-RU"/>
        </a:p>
      </dgm:t>
    </dgm:pt>
    <dgm:pt modelId="{3C9E19DE-55DD-42F5-9AAA-78E8EBDC7DCB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400" dirty="0" smtClean="0"/>
            <a:t>Формирование основ безопасного поведения в быту, социуме , природе</a:t>
          </a:r>
          <a:endParaRPr lang="ru-RU" sz="2400" dirty="0"/>
        </a:p>
      </dgm:t>
    </dgm:pt>
    <dgm:pt modelId="{16128A4E-9750-4615-8AD0-0F19ECE45934}" type="parTrans" cxnId="{0E8E524A-BA74-4AAF-AF4E-81EDF131DCDB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593796E8-149F-4493-B9C8-29A8BD1A7892}" type="sibTrans" cxnId="{0E8E524A-BA74-4AAF-AF4E-81EDF131DCDB}">
      <dgm:prSet/>
      <dgm:spPr/>
      <dgm:t>
        <a:bodyPr/>
        <a:lstStyle/>
        <a:p>
          <a:endParaRPr lang="ru-RU"/>
        </a:p>
      </dgm:t>
    </dgm:pt>
    <dgm:pt modelId="{46946E8B-A077-468C-97F7-3F4DC32A2550}" type="pres">
      <dgm:prSet presAssocID="{6FC3D350-4655-486A-AEE8-07D10449606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09DBD3-0EEA-41CC-B83E-66158BCD6284}" type="pres">
      <dgm:prSet presAssocID="{365647A6-0A1F-48DF-9151-CB4E0046F711}" presName="centerShape" presStyleLbl="node0" presStyleIdx="0" presStyleCnt="1" custScaleX="188658" custScaleY="112455"/>
      <dgm:spPr/>
      <dgm:t>
        <a:bodyPr/>
        <a:lstStyle/>
        <a:p>
          <a:endParaRPr lang="ru-RU"/>
        </a:p>
      </dgm:t>
    </dgm:pt>
    <dgm:pt modelId="{562BC2DA-E001-4A07-80FA-BF2EC7779A44}" type="pres">
      <dgm:prSet presAssocID="{F6D84C74-1D0B-4596-9613-8CF2B912EBE3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2A8B1B9C-0D67-4B20-9511-E29DC6E395CE}" type="pres">
      <dgm:prSet presAssocID="{3A5172FB-DC79-4C80-BC15-E601143D5923}" presName="node" presStyleLbl="node1" presStyleIdx="0" presStyleCnt="3" custScaleX="126974" custScaleY="90411" custRadScaleRad="117861" custRadScaleInc="184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902EB6-BC1C-4F6E-98D3-08B6A93C4D49}" type="pres">
      <dgm:prSet presAssocID="{6B5B745C-9511-4B3B-B1D5-0C2B43ECA752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7982D8EA-C4E1-4ECE-96CF-16CEFA2F8C5A}" type="pres">
      <dgm:prSet presAssocID="{9BD6488B-E60C-461E-9F86-74A283A95793}" presName="node" presStyleLbl="node1" presStyleIdx="1" presStyleCnt="3" custRadScaleRad="99342" custRadScaleInc="44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AE88BD-D1FD-47E9-AF7D-5F2AC9CEBA21}" type="pres">
      <dgm:prSet presAssocID="{16128A4E-9750-4615-8AD0-0F19ECE45934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E394BA5C-50BA-4886-B9AF-A3998E3DA4D8}" type="pres">
      <dgm:prSet presAssocID="{3C9E19DE-55DD-42F5-9AAA-78E8EBDC7DCB}" presName="node" presStyleLbl="node1" presStyleIdx="2" presStyleCnt="3" custScaleX="145857" custScaleY="111493" custRadScaleRad="138804" custRadScaleInc="-68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E8CEB9-7897-4998-9D47-31985E32F48C}" type="presOf" srcId="{3C9E19DE-55DD-42F5-9AAA-78E8EBDC7DCB}" destId="{E394BA5C-50BA-4886-B9AF-A3998E3DA4D8}" srcOrd="0" destOrd="0" presId="urn:microsoft.com/office/officeart/2005/8/layout/radial4"/>
    <dgm:cxn modelId="{D712FA2B-BAD9-4ADF-A531-9B63A220D0CD}" type="presOf" srcId="{3A5172FB-DC79-4C80-BC15-E601143D5923}" destId="{2A8B1B9C-0D67-4B20-9511-E29DC6E395CE}" srcOrd="0" destOrd="0" presId="urn:microsoft.com/office/officeart/2005/8/layout/radial4"/>
    <dgm:cxn modelId="{A4FA1942-4E69-40F5-AA1F-FD28F7DF4B15}" type="presOf" srcId="{16128A4E-9750-4615-8AD0-0F19ECE45934}" destId="{3AAE88BD-D1FD-47E9-AF7D-5F2AC9CEBA21}" srcOrd="0" destOrd="0" presId="urn:microsoft.com/office/officeart/2005/8/layout/radial4"/>
    <dgm:cxn modelId="{05A6E1AF-666E-4B46-88ED-9028BED5190D}" srcId="{365647A6-0A1F-48DF-9151-CB4E0046F711}" destId="{3A5172FB-DC79-4C80-BC15-E601143D5923}" srcOrd="0" destOrd="0" parTransId="{F6D84C74-1D0B-4596-9613-8CF2B912EBE3}" sibTransId="{87D8328B-C15E-4BDC-B149-62105D71B5F2}"/>
    <dgm:cxn modelId="{7B99740F-D957-4E66-AA3C-F21B8C937C81}" type="presOf" srcId="{6B5B745C-9511-4B3B-B1D5-0C2B43ECA752}" destId="{9C902EB6-BC1C-4F6E-98D3-08B6A93C4D49}" srcOrd="0" destOrd="0" presId="urn:microsoft.com/office/officeart/2005/8/layout/radial4"/>
    <dgm:cxn modelId="{0E8E524A-BA74-4AAF-AF4E-81EDF131DCDB}" srcId="{365647A6-0A1F-48DF-9151-CB4E0046F711}" destId="{3C9E19DE-55DD-42F5-9AAA-78E8EBDC7DCB}" srcOrd="2" destOrd="0" parTransId="{16128A4E-9750-4615-8AD0-0F19ECE45934}" sibTransId="{593796E8-149F-4493-B9C8-29A8BD1A7892}"/>
    <dgm:cxn modelId="{29270D06-0B56-4EC7-B03D-DCE08D19EB06}" type="presOf" srcId="{6FC3D350-4655-486A-AEE8-07D104496064}" destId="{46946E8B-A077-468C-97F7-3F4DC32A2550}" srcOrd="0" destOrd="0" presId="urn:microsoft.com/office/officeart/2005/8/layout/radial4"/>
    <dgm:cxn modelId="{A99F2630-FD15-42A6-8FE6-B95F192AC6BF}" type="presOf" srcId="{9BD6488B-E60C-461E-9F86-74A283A95793}" destId="{7982D8EA-C4E1-4ECE-96CF-16CEFA2F8C5A}" srcOrd="0" destOrd="0" presId="urn:microsoft.com/office/officeart/2005/8/layout/radial4"/>
    <dgm:cxn modelId="{26CD5FE0-4D94-4733-89A5-740178DC7ED2}" srcId="{6FC3D350-4655-486A-AEE8-07D104496064}" destId="{365647A6-0A1F-48DF-9151-CB4E0046F711}" srcOrd="0" destOrd="0" parTransId="{6103149D-415F-4803-B7F2-2DC0C4C03BA3}" sibTransId="{5ADF3F1C-6AFD-4AF8-8F87-D2B3523C050A}"/>
    <dgm:cxn modelId="{451941E5-D8DB-4B60-A0CD-B918F0936246}" type="presOf" srcId="{365647A6-0A1F-48DF-9151-CB4E0046F711}" destId="{5409DBD3-0EEA-41CC-B83E-66158BCD6284}" srcOrd="0" destOrd="0" presId="urn:microsoft.com/office/officeart/2005/8/layout/radial4"/>
    <dgm:cxn modelId="{859D7E23-AD13-4EC2-B810-A3F831F03903}" type="presOf" srcId="{F6D84C74-1D0B-4596-9613-8CF2B912EBE3}" destId="{562BC2DA-E001-4A07-80FA-BF2EC7779A44}" srcOrd="0" destOrd="0" presId="urn:microsoft.com/office/officeart/2005/8/layout/radial4"/>
    <dgm:cxn modelId="{3F8AAA1E-8B1A-4046-AEBA-A7402909ABA5}" srcId="{365647A6-0A1F-48DF-9151-CB4E0046F711}" destId="{9BD6488B-E60C-461E-9F86-74A283A95793}" srcOrd="1" destOrd="0" parTransId="{6B5B745C-9511-4B3B-B1D5-0C2B43ECA752}" sibTransId="{0B77E231-F12F-43F9-BA7D-8986408B07A8}"/>
    <dgm:cxn modelId="{ABEA8CCB-76E7-4E00-9D02-C86B1B61378D}" type="presParOf" srcId="{46946E8B-A077-468C-97F7-3F4DC32A2550}" destId="{5409DBD3-0EEA-41CC-B83E-66158BCD6284}" srcOrd="0" destOrd="0" presId="urn:microsoft.com/office/officeart/2005/8/layout/radial4"/>
    <dgm:cxn modelId="{17CFBCB9-1BFB-4E50-BD7E-B6E16B1E25A1}" type="presParOf" srcId="{46946E8B-A077-468C-97F7-3F4DC32A2550}" destId="{562BC2DA-E001-4A07-80FA-BF2EC7779A44}" srcOrd="1" destOrd="0" presId="urn:microsoft.com/office/officeart/2005/8/layout/radial4"/>
    <dgm:cxn modelId="{A375B5F9-318E-46D2-B4CB-8905F07F06CC}" type="presParOf" srcId="{46946E8B-A077-468C-97F7-3F4DC32A2550}" destId="{2A8B1B9C-0D67-4B20-9511-E29DC6E395CE}" srcOrd="2" destOrd="0" presId="urn:microsoft.com/office/officeart/2005/8/layout/radial4"/>
    <dgm:cxn modelId="{27574790-5CD5-4D09-9C2C-AE8383F2426B}" type="presParOf" srcId="{46946E8B-A077-468C-97F7-3F4DC32A2550}" destId="{9C902EB6-BC1C-4F6E-98D3-08B6A93C4D49}" srcOrd="3" destOrd="0" presId="urn:microsoft.com/office/officeart/2005/8/layout/radial4"/>
    <dgm:cxn modelId="{95B7E15F-F13B-4E8B-BA1E-7CE899E8082F}" type="presParOf" srcId="{46946E8B-A077-468C-97F7-3F4DC32A2550}" destId="{7982D8EA-C4E1-4ECE-96CF-16CEFA2F8C5A}" srcOrd="4" destOrd="0" presId="urn:microsoft.com/office/officeart/2005/8/layout/radial4"/>
    <dgm:cxn modelId="{177F0048-A70D-4ECF-AED3-8C2DDBAD641D}" type="presParOf" srcId="{46946E8B-A077-468C-97F7-3F4DC32A2550}" destId="{3AAE88BD-D1FD-47E9-AF7D-5F2AC9CEBA21}" srcOrd="5" destOrd="0" presId="urn:microsoft.com/office/officeart/2005/8/layout/radial4"/>
    <dgm:cxn modelId="{27CEDF85-7A96-4FF8-9928-798433F68321}" type="presParOf" srcId="{46946E8B-A077-468C-97F7-3F4DC32A2550}" destId="{E394BA5C-50BA-4886-B9AF-A3998E3DA4D8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47E7162-8719-412E-979C-ECF5D016BA1B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EDA8BAC-2C49-4CF6-B2A1-B4265B5E8B7E}">
      <dgm:prSet phldrT="[Текст]" custT="1"/>
      <dgm:spPr/>
      <dgm:t>
        <a:bodyPr/>
        <a:lstStyle/>
        <a:p>
          <a:r>
            <a:rPr lang="ru-RU" sz="2400" dirty="0" smtClean="0"/>
            <a:t>Художественно – эстетическое развитие</a:t>
          </a:r>
          <a:endParaRPr lang="ru-RU" sz="2400" dirty="0"/>
        </a:p>
      </dgm:t>
    </dgm:pt>
    <dgm:pt modelId="{4FAB6D7F-6C8C-4F00-B0E3-CD4A050F8D3E}" type="parTrans" cxnId="{ADE7648F-BC18-4B1A-938A-A40CC860E085}">
      <dgm:prSet/>
      <dgm:spPr/>
      <dgm:t>
        <a:bodyPr/>
        <a:lstStyle/>
        <a:p>
          <a:endParaRPr lang="ru-RU"/>
        </a:p>
      </dgm:t>
    </dgm:pt>
    <dgm:pt modelId="{4F4A9124-74C1-48B4-9A67-DCD93B8B0650}" type="sibTrans" cxnId="{ADE7648F-BC18-4B1A-938A-A40CC860E085}">
      <dgm:prSet/>
      <dgm:spPr/>
      <dgm:t>
        <a:bodyPr/>
        <a:lstStyle/>
        <a:p>
          <a:endParaRPr lang="ru-RU"/>
        </a:p>
      </dgm:t>
    </dgm:pt>
    <dgm:pt modelId="{123EA097-4790-4292-9123-2E6461EC04B8}">
      <dgm:prSet phldrT="[Текст]" custT="1"/>
      <dgm:spPr/>
      <dgm:t>
        <a:bodyPr/>
        <a:lstStyle/>
        <a:p>
          <a:r>
            <a:rPr lang="ru-RU" sz="2400" dirty="0" smtClean="0"/>
            <a:t>Музыка</a:t>
          </a:r>
          <a:endParaRPr lang="ru-RU" sz="2400" dirty="0"/>
        </a:p>
      </dgm:t>
    </dgm:pt>
    <dgm:pt modelId="{EFBED740-834E-4330-9707-F204432D3695}" type="parTrans" cxnId="{D004559F-D5DB-4EC5-B1C5-B2ECDA119024}">
      <dgm:prSet/>
      <dgm:spPr/>
      <dgm:t>
        <a:bodyPr/>
        <a:lstStyle/>
        <a:p>
          <a:endParaRPr lang="ru-RU"/>
        </a:p>
      </dgm:t>
    </dgm:pt>
    <dgm:pt modelId="{637069A6-6FA5-44CD-B6FA-D53BEBE490C2}" type="sibTrans" cxnId="{D004559F-D5DB-4EC5-B1C5-B2ECDA119024}">
      <dgm:prSet/>
      <dgm:spPr/>
      <dgm:t>
        <a:bodyPr/>
        <a:lstStyle/>
        <a:p>
          <a:endParaRPr lang="ru-RU"/>
        </a:p>
      </dgm:t>
    </dgm:pt>
    <dgm:pt modelId="{B69AEF59-B040-43A3-839E-18AA43F126D9}">
      <dgm:prSet phldrT="[Текст]" custT="1"/>
      <dgm:spPr/>
      <dgm:t>
        <a:bodyPr/>
        <a:lstStyle/>
        <a:p>
          <a:r>
            <a:rPr lang="ru-RU" sz="2400" dirty="0" smtClean="0"/>
            <a:t>Художественное творчество</a:t>
          </a:r>
          <a:endParaRPr lang="ru-RU" sz="2400" dirty="0"/>
        </a:p>
      </dgm:t>
    </dgm:pt>
    <dgm:pt modelId="{E9FAAF52-6F7A-4067-A150-24DF0317E2D3}" type="parTrans" cxnId="{5CB625E6-CE69-4D4A-BE53-4A61047C10AA}">
      <dgm:prSet/>
      <dgm:spPr/>
      <dgm:t>
        <a:bodyPr/>
        <a:lstStyle/>
        <a:p>
          <a:endParaRPr lang="ru-RU"/>
        </a:p>
      </dgm:t>
    </dgm:pt>
    <dgm:pt modelId="{2BA4401B-ADFC-4502-A352-5AAF5A69D8E2}" type="sibTrans" cxnId="{5CB625E6-CE69-4D4A-BE53-4A61047C10AA}">
      <dgm:prSet/>
      <dgm:spPr/>
      <dgm:t>
        <a:bodyPr/>
        <a:lstStyle/>
        <a:p>
          <a:endParaRPr lang="ru-RU"/>
        </a:p>
      </dgm:t>
    </dgm:pt>
    <dgm:pt modelId="{A15007D7-7991-44AD-A735-C6E534F8834C}" type="pres">
      <dgm:prSet presAssocID="{A47E7162-8719-412E-979C-ECF5D016BA1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FD54D9-6506-4C59-8443-698FCB94ED7D}" type="pres">
      <dgm:prSet presAssocID="{FEDA8BAC-2C49-4CF6-B2A1-B4265B5E8B7E}" presName="centerShape" presStyleLbl="node0" presStyleIdx="0" presStyleCnt="1" custScaleX="149002" custScaleY="135762" custLinFactNeighborX="-28515" custLinFactNeighborY="-926"/>
      <dgm:spPr/>
      <dgm:t>
        <a:bodyPr/>
        <a:lstStyle/>
        <a:p>
          <a:endParaRPr lang="ru-RU"/>
        </a:p>
      </dgm:t>
    </dgm:pt>
    <dgm:pt modelId="{11415910-7E68-417B-B4B2-5E96E15035F6}" type="pres">
      <dgm:prSet presAssocID="{EFBED740-834E-4330-9707-F204432D3695}" presName="parTrans" presStyleLbl="bgSibTrans2D1" presStyleIdx="0" presStyleCnt="2"/>
      <dgm:spPr/>
      <dgm:t>
        <a:bodyPr/>
        <a:lstStyle/>
        <a:p>
          <a:endParaRPr lang="ru-RU"/>
        </a:p>
      </dgm:t>
    </dgm:pt>
    <dgm:pt modelId="{485BD53B-6785-45CE-BD5B-49D812EC2363}" type="pres">
      <dgm:prSet presAssocID="{123EA097-4790-4292-9123-2E6461EC04B8}" presName="node" presStyleLbl="node1" presStyleIdx="0" presStyleCnt="2" custScaleX="125539" custScaleY="85212" custRadScaleRad="83349" custRadScaleInc="1275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5DB5AC-17C4-4060-A0DE-BCB745B190FC}" type="pres">
      <dgm:prSet presAssocID="{E9FAAF52-6F7A-4067-A150-24DF0317E2D3}" presName="parTrans" presStyleLbl="bgSibTrans2D1" presStyleIdx="1" presStyleCnt="2"/>
      <dgm:spPr/>
      <dgm:t>
        <a:bodyPr/>
        <a:lstStyle/>
        <a:p>
          <a:endParaRPr lang="ru-RU"/>
        </a:p>
      </dgm:t>
    </dgm:pt>
    <dgm:pt modelId="{7561FB20-1280-41E4-B799-A89287B05C9C}" type="pres">
      <dgm:prSet presAssocID="{B69AEF59-B040-43A3-839E-18AA43F126D9}" presName="node" presStyleLbl="node1" presStyleIdx="1" presStyleCnt="2" custScaleX="133744" custScaleY="106705" custRadScaleRad="75500" custRadScaleInc="595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BC45AA-694A-46A4-A066-EE7BC693E1C4}" type="presOf" srcId="{EFBED740-834E-4330-9707-F204432D3695}" destId="{11415910-7E68-417B-B4B2-5E96E15035F6}" srcOrd="0" destOrd="0" presId="urn:microsoft.com/office/officeart/2005/8/layout/radial4"/>
    <dgm:cxn modelId="{D481C172-4197-4A3D-8D8E-612985B64CC0}" type="presOf" srcId="{123EA097-4790-4292-9123-2E6461EC04B8}" destId="{485BD53B-6785-45CE-BD5B-49D812EC2363}" srcOrd="0" destOrd="0" presId="urn:microsoft.com/office/officeart/2005/8/layout/radial4"/>
    <dgm:cxn modelId="{ADE7648F-BC18-4B1A-938A-A40CC860E085}" srcId="{A47E7162-8719-412E-979C-ECF5D016BA1B}" destId="{FEDA8BAC-2C49-4CF6-B2A1-B4265B5E8B7E}" srcOrd="0" destOrd="0" parTransId="{4FAB6D7F-6C8C-4F00-B0E3-CD4A050F8D3E}" sibTransId="{4F4A9124-74C1-48B4-9A67-DCD93B8B0650}"/>
    <dgm:cxn modelId="{6DDF21DB-9C55-4B7F-9BDF-15687B4C3633}" type="presOf" srcId="{A47E7162-8719-412E-979C-ECF5D016BA1B}" destId="{A15007D7-7991-44AD-A735-C6E534F8834C}" srcOrd="0" destOrd="0" presId="urn:microsoft.com/office/officeart/2005/8/layout/radial4"/>
    <dgm:cxn modelId="{379D1C54-70AD-4FDD-99F5-FE0E145539D1}" type="presOf" srcId="{E9FAAF52-6F7A-4067-A150-24DF0317E2D3}" destId="{B05DB5AC-17C4-4060-A0DE-BCB745B190FC}" srcOrd="0" destOrd="0" presId="urn:microsoft.com/office/officeart/2005/8/layout/radial4"/>
    <dgm:cxn modelId="{5F0B510B-A967-4D66-A452-B3CA276DD1A0}" type="presOf" srcId="{B69AEF59-B040-43A3-839E-18AA43F126D9}" destId="{7561FB20-1280-41E4-B799-A89287B05C9C}" srcOrd="0" destOrd="0" presId="urn:microsoft.com/office/officeart/2005/8/layout/radial4"/>
    <dgm:cxn modelId="{6E7CACF6-C39A-4340-9010-EC124ED0F3C4}" type="presOf" srcId="{FEDA8BAC-2C49-4CF6-B2A1-B4265B5E8B7E}" destId="{95FD54D9-6506-4C59-8443-698FCB94ED7D}" srcOrd="0" destOrd="0" presId="urn:microsoft.com/office/officeart/2005/8/layout/radial4"/>
    <dgm:cxn modelId="{D004559F-D5DB-4EC5-B1C5-B2ECDA119024}" srcId="{FEDA8BAC-2C49-4CF6-B2A1-B4265B5E8B7E}" destId="{123EA097-4790-4292-9123-2E6461EC04B8}" srcOrd="0" destOrd="0" parTransId="{EFBED740-834E-4330-9707-F204432D3695}" sibTransId="{637069A6-6FA5-44CD-B6FA-D53BEBE490C2}"/>
    <dgm:cxn modelId="{5CB625E6-CE69-4D4A-BE53-4A61047C10AA}" srcId="{FEDA8BAC-2C49-4CF6-B2A1-B4265B5E8B7E}" destId="{B69AEF59-B040-43A3-839E-18AA43F126D9}" srcOrd="1" destOrd="0" parTransId="{E9FAAF52-6F7A-4067-A150-24DF0317E2D3}" sibTransId="{2BA4401B-ADFC-4502-A352-5AAF5A69D8E2}"/>
    <dgm:cxn modelId="{C1D706C3-D90E-4F53-90B3-6EE3D2F878C1}" type="presParOf" srcId="{A15007D7-7991-44AD-A735-C6E534F8834C}" destId="{95FD54D9-6506-4C59-8443-698FCB94ED7D}" srcOrd="0" destOrd="0" presId="urn:microsoft.com/office/officeart/2005/8/layout/radial4"/>
    <dgm:cxn modelId="{72B2F0BF-FD3F-4729-A66B-1FD08DBCB0F0}" type="presParOf" srcId="{A15007D7-7991-44AD-A735-C6E534F8834C}" destId="{11415910-7E68-417B-B4B2-5E96E15035F6}" srcOrd="1" destOrd="0" presId="urn:microsoft.com/office/officeart/2005/8/layout/radial4"/>
    <dgm:cxn modelId="{20602AC0-BA4D-40DB-8FC7-D8FB714BCB82}" type="presParOf" srcId="{A15007D7-7991-44AD-A735-C6E534F8834C}" destId="{485BD53B-6785-45CE-BD5B-49D812EC2363}" srcOrd="2" destOrd="0" presId="urn:microsoft.com/office/officeart/2005/8/layout/radial4"/>
    <dgm:cxn modelId="{3B56882F-64F9-446F-AB68-00812F279A0F}" type="presParOf" srcId="{A15007D7-7991-44AD-A735-C6E534F8834C}" destId="{B05DB5AC-17C4-4060-A0DE-BCB745B190FC}" srcOrd="3" destOrd="0" presId="urn:microsoft.com/office/officeart/2005/8/layout/radial4"/>
    <dgm:cxn modelId="{1F94877F-4C31-46AE-A392-B37E50D13B5D}" type="presParOf" srcId="{A15007D7-7991-44AD-A735-C6E534F8834C}" destId="{7561FB20-1280-41E4-B799-A89287B05C9C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172D5AD-66EE-43B3-A723-E9CEC3E3CF8F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D337458-9CAE-4FF6-9924-E5677827370A}">
      <dgm:prSet phldrT="[Текст]" custT="1"/>
      <dgm:spPr>
        <a:solidFill>
          <a:srgbClr val="7030A0"/>
        </a:solidFill>
      </dgm:spPr>
      <dgm:t>
        <a:bodyPr/>
        <a:lstStyle/>
        <a:p>
          <a:r>
            <a:rPr lang="ru-RU" sz="2400" dirty="0" smtClean="0"/>
            <a:t>Познавательное развитие</a:t>
          </a:r>
          <a:endParaRPr lang="ru-RU" sz="2400" dirty="0"/>
        </a:p>
      </dgm:t>
    </dgm:pt>
    <dgm:pt modelId="{EF70C9D7-F726-4B90-A950-299DDC48CA65}" type="parTrans" cxnId="{81F9A5E3-D697-4A54-9F30-C8B3009C4C85}">
      <dgm:prSet/>
      <dgm:spPr/>
      <dgm:t>
        <a:bodyPr/>
        <a:lstStyle/>
        <a:p>
          <a:endParaRPr lang="ru-RU"/>
        </a:p>
      </dgm:t>
    </dgm:pt>
    <dgm:pt modelId="{8A1ACA6D-162E-4F7D-B4D1-598F80EEF889}" type="sibTrans" cxnId="{81F9A5E3-D697-4A54-9F30-C8B3009C4C85}">
      <dgm:prSet/>
      <dgm:spPr/>
      <dgm:t>
        <a:bodyPr/>
        <a:lstStyle/>
        <a:p>
          <a:endParaRPr lang="ru-RU"/>
        </a:p>
      </dgm:t>
    </dgm:pt>
    <dgm:pt modelId="{6FDB43CC-DEF9-4BDE-AAD0-E843C7FDEFD3}">
      <dgm:prSet phldrT="[Текст]" custT="1"/>
      <dgm:spPr>
        <a:solidFill>
          <a:srgbClr val="7030A0"/>
        </a:solidFill>
      </dgm:spPr>
      <dgm:t>
        <a:bodyPr/>
        <a:lstStyle/>
        <a:p>
          <a:r>
            <a:rPr lang="ru-RU" sz="2400" dirty="0" smtClean="0"/>
            <a:t>Формирование элементарных математических  представлений</a:t>
          </a:r>
          <a:endParaRPr lang="ru-RU" sz="2400" dirty="0"/>
        </a:p>
      </dgm:t>
    </dgm:pt>
    <dgm:pt modelId="{4AEE37FE-F082-4092-9687-0AE1BACC12FB}" type="parTrans" cxnId="{47032C96-6107-40BF-BB33-D0E13E85E2DC}">
      <dgm:prSet/>
      <dgm:spPr/>
      <dgm:t>
        <a:bodyPr/>
        <a:lstStyle/>
        <a:p>
          <a:endParaRPr lang="ru-RU"/>
        </a:p>
      </dgm:t>
    </dgm:pt>
    <dgm:pt modelId="{EFC2E7E4-F285-49D4-880C-1AFEC017153B}" type="sibTrans" cxnId="{47032C96-6107-40BF-BB33-D0E13E85E2DC}">
      <dgm:prSet/>
      <dgm:spPr/>
      <dgm:t>
        <a:bodyPr/>
        <a:lstStyle/>
        <a:p>
          <a:endParaRPr lang="ru-RU"/>
        </a:p>
      </dgm:t>
    </dgm:pt>
    <dgm:pt modelId="{6080BC1E-22FB-4824-A50E-39BCC950B91A}">
      <dgm:prSet custT="1"/>
      <dgm:spPr>
        <a:solidFill>
          <a:srgbClr val="7030A0"/>
        </a:solidFill>
      </dgm:spPr>
      <dgm:t>
        <a:bodyPr/>
        <a:lstStyle/>
        <a:p>
          <a:r>
            <a:rPr lang="ru-RU" sz="2400" dirty="0" smtClean="0"/>
            <a:t>Ознакомление с предметным окружением</a:t>
          </a:r>
          <a:endParaRPr lang="ru-RU" sz="2400" dirty="0"/>
        </a:p>
      </dgm:t>
    </dgm:pt>
    <dgm:pt modelId="{53255806-3FB6-43CD-B737-3E9D0C10BDC2}" type="parTrans" cxnId="{6D6D92B4-EEDB-4AC0-8637-24B3EF7FB85E}">
      <dgm:prSet/>
      <dgm:spPr/>
      <dgm:t>
        <a:bodyPr/>
        <a:lstStyle/>
        <a:p>
          <a:endParaRPr lang="ru-RU"/>
        </a:p>
      </dgm:t>
    </dgm:pt>
    <dgm:pt modelId="{542C328A-A541-41AB-B412-826162025FB6}" type="sibTrans" cxnId="{6D6D92B4-EEDB-4AC0-8637-24B3EF7FB85E}">
      <dgm:prSet/>
      <dgm:spPr/>
      <dgm:t>
        <a:bodyPr/>
        <a:lstStyle/>
        <a:p>
          <a:endParaRPr lang="ru-RU"/>
        </a:p>
      </dgm:t>
    </dgm:pt>
    <dgm:pt modelId="{7DA07CD5-7E9F-4A75-A1C8-800C26D6C7F9}">
      <dgm:prSet custT="1"/>
      <dgm:spPr>
        <a:solidFill>
          <a:srgbClr val="7030A0"/>
        </a:solidFill>
      </dgm:spPr>
      <dgm:t>
        <a:bodyPr/>
        <a:lstStyle/>
        <a:p>
          <a:r>
            <a:rPr lang="ru-RU" sz="2400" dirty="0" smtClean="0"/>
            <a:t>Ознакомление с социальным миром</a:t>
          </a:r>
          <a:endParaRPr lang="ru-RU" sz="2400" dirty="0"/>
        </a:p>
      </dgm:t>
    </dgm:pt>
    <dgm:pt modelId="{3D4C9B69-FA5F-4EFD-BFD5-EECF6C4CCD38}" type="parTrans" cxnId="{C590DB1E-212E-4DB3-826C-2A5864989321}">
      <dgm:prSet/>
      <dgm:spPr/>
      <dgm:t>
        <a:bodyPr/>
        <a:lstStyle/>
        <a:p>
          <a:endParaRPr lang="ru-RU"/>
        </a:p>
      </dgm:t>
    </dgm:pt>
    <dgm:pt modelId="{274E866E-F059-4ED6-81EE-9C4DAD6640E1}" type="sibTrans" cxnId="{C590DB1E-212E-4DB3-826C-2A5864989321}">
      <dgm:prSet/>
      <dgm:spPr/>
      <dgm:t>
        <a:bodyPr/>
        <a:lstStyle/>
        <a:p>
          <a:endParaRPr lang="ru-RU"/>
        </a:p>
      </dgm:t>
    </dgm:pt>
    <dgm:pt modelId="{3569FA8D-C24F-4E8B-AB24-AA3716366589}">
      <dgm:prSet custT="1"/>
      <dgm:spPr>
        <a:solidFill>
          <a:srgbClr val="7030A0"/>
        </a:solidFill>
      </dgm:spPr>
      <dgm:t>
        <a:bodyPr/>
        <a:lstStyle/>
        <a:p>
          <a:r>
            <a:rPr lang="ru-RU" sz="2400" dirty="0" smtClean="0"/>
            <a:t>Ознакомление с миром природы</a:t>
          </a:r>
          <a:endParaRPr lang="ru-RU" sz="2400" dirty="0"/>
        </a:p>
      </dgm:t>
    </dgm:pt>
    <dgm:pt modelId="{BCF757B1-89D3-4D9A-9B59-4B745E163DBD}" type="parTrans" cxnId="{F83365F1-7B11-4745-B82B-D78495FC6452}">
      <dgm:prSet/>
      <dgm:spPr/>
      <dgm:t>
        <a:bodyPr/>
        <a:lstStyle/>
        <a:p>
          <a:endParaRPr lang="ru-RU"/>
        </a:p>
      </dgm:t>
    </dgm:pt>
    <dgm:pt modelId="{6A6DD725-9E50-4CF2-80CD-5CC6ED578926}" type="sibTrans" cxnId="{F83365F1-7B11-4745-B82B-D78495FC6452}">
      <dgm:prSet/>
      <dgm:spPr/>
      <dgm:t>
        <a:bodyPr/>
        <a:lstStyle/>
        <a:p>
          <a:endParaRPr lang="ru-RU"/>
        </a:p>
      </dgm:t>
    </dgm:pt>
    <dgm:pt modelId="{6238F5CD-5D64-4426-B7E7-82664A2F515D}">
      <dgm:prSet custT="1"/>
      <dgm:spPr>
        <a:solidFill>
          <a:srgbClr val="7030A0"/>
        </a:solidFill>
      </dgm:spPr>
      <dgm:t>
        <a:bodyPr/>
        <a:lstStyle/>
        <a:p>
          <a:r>
            <a:rPr lang="ru-RU" sz="2400" dirty="0" smtClean="0"/>
            <a:t>Развитие познавательно – исследовательской деятельности</a:t>
          </a:r>
          <a:endParaRPr lang="ru-RU" sz="2400" dirty="0"/>
        </a:p>
      </dgm:t>
    </dgm:pt>
    <dgm:pt modelId="{FAC90040-A451-4F30-B288-4B70C571035E}" type="parTrans" cxnId="{7F7D83F9-C6E2-4411-9C57-43B2C959AE20}">
      <dgm:prSet/>
      <dgm:spPr/>
      <dgm:t>
        <a:bodyPr/>
        <a:lstStyle/>
        <a:p>
          <a:endParaRPr lang="ru-RU"/>
        </a:p>
      </dgm:t>
    </dgm:pt>
    <dgm:pt modelId="{1C8A021E-B17C-410C-A6CB-E24D3129F82D}" type="sibTrans" cxnId="{7F7D83F9-C6E2-4411-9C57-43B2C959AE20}">
      <dgm:prSet/>
      <dgm:spPr/>
      <dgm:t>
        <a:bodyPr/>
        <a:lstStyle/>
        <a:p>
          <a:endParaRPr lang="ru-RU"/>
        </a:p>
      </dgm:t>
    </dgm:pt>
    <dgm:pt modelId="{D15D2555-B38A-436C-974B-0856AE506620}" type="pres">
      <dgm:prSet presAssocID="{8172D5AD-66EE-43B3-A723-E9CEC3E3CF8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F8BE72-9A66-4BC2-A0A7-99960EC835F3}" type="pres">
      <dgm:prSet presAssocID="{1D337458-9CAE-4FF6-9924-E5677827370A}" presName="centerShape" presStyleLbl="node0" presStyleIdx="0" presStyleCnt="1" custScaleX="143787" custScaleY="135458" custLinFactNeighborY="-7217"/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D1725B0E-B977-4BD0-927F-9423EB87FE45}" type="pres">
      <dgm:prSet presAssocID="{4AEE37FE-F082-4092-9687-0AE1BACC12FB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23DB29E1-CF08-43E1-BDF8-C6B99240D233}" type="pres">
      <dgm:prSet presAssocID="{6FDB43CC-DEF9-4BDE-AAD0-E843C7FDEFD3}" presName="node" presStyleLbl="node1" presStyleIdx="0" presStyleCnt="5" custScaleX="119880" custScaleY="114203" custRadScaleRad="127739" custRadScaleInc="-86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8EAF2F-D9E8-4BC0-A863-50BFBA2B0DFF}" type="pres">
      <dgm:prSet presAssocID="{53255806-3FB6-43CD-B737-3E9D0C10BDC2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7EDACD10-8C1A-4DAB-939C-C0BBBB4BC1A6}" type="pres">
      <dgm:prSet presAssocID="{6080BC1E-22FB-4824-A50E-39BCC950B91A}" presName="node" presStyleLbl="node1" presStyleIdx="1" presStyleCnt="5" custScaleX="109189" custRadScaleRad="150159" custRadScaleInc="-264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F369CC-30E1-4B7B-82F5-64F6EA5F0E22}" type="pres">
      <dgm:prSet presAssocID="{3D4C9B69-FA5F-4EFD-BFD5-EECF6C4CCD38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297025D7-AEF3-4544-8E1F-731A6EE648D9}" type="pres">
      <dgm:prSet presAssocID="{7DA07CD5-7E9F-4A75-A1C8-800C26D6C7F9}" presName="node" presStyleLbl="node1" presStyleIdx="2" presStyleCnt="5" custScaleX="109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EAEDB6-75B9-42FF-8050-9D103555DE0F}" type="pres">
      <dgm:prSet presAssocID="{BCF757B1-89D3-4D9A-9B59-4B745E163DBD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7FCC3A66-D8F8-474F-9207-52C564D04238}" type="pres">
      <dgm:prSet presAssocID="{3569FA8D-C24F-4E8B-AB24-AA3716366589}" presName="node" presStyleLbl="node1" presStyleIdx="3" presStyleCnt="5" custScaleX="109189" custRadScaleRad="168957" custRadScaleInc="235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39E4F8-04EA-45B7-891F-831DA583DE16}" type="pres">
      <dgm:prSet presAssocID="{FAC90040-A451-4F30-B288-4B70C571035E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22EDEE31-AF94-491B-8ECE-7FA67BADAEBA}" type="pres">
      <dgm:prSet presAssocID="{6238F5CD-5D64-4426-B7E7-82664A2F515D}" presName="node" presStyleLbl="node1" presStyleIdx="4" presStyleCnt="5" custScaleX="132731" custScaleY="130685" custRadScaleRad="128768" custRadScaleInc="18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44F263-778A-4DBB-B467-A2E9B96200B9}" type="presOf" srcId="{4AEE37FE-F082-4092-9687-0AE1BACC12FB}" destId="{D1725B0E-B977-4BD0-927F-9423EB87FE45}" srcOrd="0" destOrd="0" presId="urn:microsoft.com/office/officeart/2005/8/layout/radial4"/>
    <dgm:cxn modelId="{96AA8B18-D7A9-452C-AD9A-09CC725B67BB}" type="presOf" srcId="{6FDB43CC-DEF9-4BDE-AAD0-E843C7FDEFD3}" destId="{23DB29E1-CF08-43E1-BDF8-C6B99240D233}" srcOrd="0" destOrd="0" presId="urn:microsoft.com/office/officeart/2005/8/layout/radial4"/>
    <dgm:cxn modelId="{804ED94C-5221-4CAE-842E-A904B41F06B6}" type="presOf" srcId="{8172D5AD-66EE-43B3-A723-E9CEC3E3CF8F}" destId="{D15D2555-B38A-436C-974B-0856AE506620}" srcOrd="0" destOrd="0" presId="urn:microsoft.com/office/officeart/2005/8/layout/radial4"/>
    <dgm:cxn modelId="{367E35FF-3405-4E5A-B758-6EA88FB7C4C1}" type="presOf" srcId="{BCF757B1-89D3-4D9A-9B59-4B745E163DBD}" destId="{EBEAEDB6-75B9-42FF-8050-9D103555DE0F}" srcOrd="0" destOrd="0" presId="urn:microsoft.com/office/officeart/2005/8/layout/radial4"/>
    <dgm:cxn modelId="{489B93AA-7595-4EA8-A08F-16E82F9010AB}" type="presOf" srcId="{6238F5CD-5D64-4426-B7E7-82664A2F515D}" destId="{22EDEE31-AF94-491B-8ECE-7FA67BADAEBA}" srcOrd="0" destOrd="0" presId="urn:microsoft.com/office/officeart/2005/8/layout/radial4"/>
    <dgm:cxn modelId="{6D6D92B4-EEDB-4AC0-8637-24B3EF7FB85E}" srcId="{1D337458-9CAE-4FF6-9924-E5677827370A}" destId="{6080BC1E-22FB-4824-A50E-39BCC950B91A}" srcOrd="1" destOrd="0" parTransId="{53255806-3FB6-43CD-B737-3E9D0C10BDC2}" sibTransId="{542C328A-A541-41AB-B412-826162025FB6}"/>
    <dgm:cxn modelId="{C590DB1E-212E-4DB3-826C-2A5864989321}" srcId="{1D337458-9CAE-4FF6-9924-E5677827370A}" destId="{7DA07CD5-7E9F-4A75-A1C8-800C26D6C7F9}" srcOrd="2" destOrd="0" parTransId="{3D4C9B69-FA5F-4EFD-BFD5-EECF6C4CCD38}" sibTransId="{274E866E-F059-4ED6-81EE-9C4DAD6640E1}"/>
    <dgm:cxn modelId="{FC92D4BF-AA00-4279-B75B-F159783A28CB}" type="presOf" srcId="{3569FA8D-C24F-4E8B-AB24-AA3716366589}" destId="{7FCC3A66-D8F8-474F-9207-52C564D04238}" srcOrd="0" destOrd="0" presId="urn:microsoft.com/office/officeart/2005/8/layout/radial4"/>
    <dgm:cxn modelId="{3BAD9FC7-9EB9-4258-B882-33A6BCABDBE9}" type="presOf" srcId="{FAC90040-A451-4F30-B288-4B70C571035E}" destId="{A339E4F8-04EA-45B7-891F-831DA583DE16}" srcOrd="0" destOrd="0" presId="urn:microsoft.com/office/officeart/2005/8/layout/radial4"/>
    <dgm:cxn modelId="{1F49FCB1-7EBA-4F6E-B5BE-85A340D67AE8}" type="presOf" srcId="{1D337458-9CAE-4FF6-9924-E5677827370A}" destId="{93F8BE72-9A66-4BC2-A0A7-99960EC835F3}" srcOrd="0" destOrd="0" presId="urn:microsoft.com/office/officeart/2005/8/layout/radial4"/>
    <dgm:cxn modelId="{47032C96-6107-40BF-BB33-D0E13E85E2DC}" srcId="{1D337458-9CAE-4FF6-9924-E5677827370A}" destId="{6FDB43CC-DEF9-4BDE-AAD0-E843C7FDEFD3}" srcOrd="0" destOrd="0" parTransId="{4AEE37FE-F082-4092-9687-0AE1BACC12FB}" sibTransId="{EFC2E7E4-F285-49D4-880C-1AFEC017153B}"/>
    <dgm:cxn modelId="{F83365F1-7B11-4745-B82B-D78495FC6452}" srcId="{1D337458-9CAE-4FF6-9924-E5677827370A}" destId="{3569FA8D-C24F-4E8B-AB24-AA3716366589}" srcOrd="3" destOrd="0" parTransId="{BCF757B1-89D3-4D9A-9B59-4B745E163DBD}" sibTransId="{6A6DD725-9E50-4CF2-80CD-5CC6ED578926}"/>
    <dgm:cxn modelId="{23BAE411-C990-4670-9409-43D5FFDFC571}" type="presOf" srcId="{6080BC1E-22FB-4824-A50E-39BCC950B91A}" destId="{7EDACD10-8C1A-4DAB-939C-C0BBBB4BC1A6}" srcOrd="0" destOrd="0" presId="urn:microsoft.com/office/officeart/2005/8/layout/radial4"/>
    <dgm:cxn modelId="{7F7D83F9-C6E2-4411-9C57-43B2C959AE20}" srcId="{1D337458-9CAE-4FF6-9924-E5677827370A}" destId="{6238F5CD-5D64-4426-B7E7-82664A2F515D}" srcOrd="4" destOrd="0" parTransId="{FAC90040-A451-4F30-B288-4B70C571035E}" sibTransId="{1C8A021E-B17C-410C-A6CB-E24D3129F82D}"/>
    <dgm:cxn modelId="{6272A0A2-9E56-45A9-8F41-3CBC58C4165C}" type="presOf" srcId="{7DA07CD5-7E9F-4A75-A1C8-800C26D6C7F9}" destId="{297025D7-AEF3-4544-8E1F-731A6EE648D9}" srcOrd="0" destOrd="0" presId="urn:microsoft.com/office/officeart/2005/8/layout/radial4"/>
    <dgm:cxn modelId="{81F9A5E3-D697-4A54-9F30-C8B3009C4C85}" srcId="{8172D5AD-66EE-43B3-A723-E9CEC3E3CF8F}" destId="{1D337458-9CAE-4FF6-9924-E5677827370A}" srcOrd="0" destOrd="0" parTransId="{EF70C9D7-F726-4B90-A950-299DDC48CA65}" sibTransId="{8A1ACA6D-162E-4F7D-B4D1-598F80EEF889}"/>
    <dgm:cxn modelId="{8CA3A0E1-6FF7-47A9-8861-CF2FBF2D5871}" type="presOf" srcId="{3D4C9B69-FA5F-4EFD-BFD5-EECF6C4CCD38}" destId="{ADF369CC-30E1-4B7B-82F5-64F6EA5F0E22}" srcOrd="0" destOrd="0" presId="urn:microsoft.com/office/officeart/2005/8/layout/radial4"/>
    <dgm:cxn modelId="{D0B7605A-5D06-4FBC-A4CF-A18AF4F4C2FF}" type="presOf" srcId="{53255806-3FB6-43CD-B737-3E9D0C10BDC2}" destId="{D68EAF2F-D9E8-4BC0-A863-50BFBA2B0DFF}" srcOrd="0" destOrd="0" presId="urn:microsoft.com/office/officeart/2005/8/layout/radial4"/>
    <dgm:cxn modelId="{3CB208AF-AD50-460D-92F4-DDB316287D7E}" type="presParOf" srcId="{D15D2555-B38A-436C-974B-0856AE506620}" destId="{93F8BE72-9A66-4BC2-A0A7-99960EC835F3}" srcOrd="0" destOrd="0" presId="urn:microsoft.com/office/officeart/2005/8/layout/radial4"/>
    <dgm:cxn modelId="{C4CC29CC-262B-4C0D-AB4E-D4E2AC31DA75}" type="presParOf" srcId="{D15D2555-B38A-436C-974B-0856AE506620}" destId="{D1725B0E-B977-4BD0-927F-9423EB87FE45}" srcOrd="1" destOrd="0" presId="urn:microsoft.com/office/officeart/2005/8/layout/radial4"/>
    <dgm:cxn modelId="{BBD048C7-A06B-4609-A5E4-A5DFCFD89A68}" type="presParOf" srcId="{D15D2555-B38A-436C-974B-0856AE506620}" destId="{23DB29E1-CF08-43E1-BDF8-C6B99240D233}" srcOrd="2" destOrd="0" presId="urn:microsoft.com/office/officeart/2005/8/layout/radial4"/>
    <dgm:cxn modelId="{806DA31C-76B0-43DB-8BF4-E13D0877D561}" type="presParOf" srcId="{D15D2555-B38A-436C-974B-0856AE506620}" destId="{D68EAF2F-D9E8-4BC0-A863-50BFBA2B0DFF}" srcOrd="3" destOrd="0" presId="urn:microsoft.com/office/officeart/2005/8/layout/radial4"/>
    <dgm:cxn modelId="{DF96F5BD-E227-409F-BB9A-337D007DF1CE}" type="presParOf" srcId="{D15D2555-B38A-436C-974B-0856AE506620}" destId="{7EDACD10-8C1A-4DAB-939C-C0BBBB4BC1A6}" srcOrd="4" destOrd="0" presId="urn:microsoft.com/office/officeart/2005/8/layout/radial4"/>
    <dgm:cxn modelId="{40269BF0-67CD-424E-B971-1E1967139B73}" type="presParOf" srcId="{D15D2555-B38A-436C-974B-0856AE506620}" destId="{ADF369CC-30E1-4B7B-82F5-64F6EA5F0E22}" srcOrd="5" destOrd="0" presId="urn:microsoft.com/office/officeart/2005/8/layout/radial4"/>
    <dgm:cxn modelId="{FAB523BC-0CF6-4E72-8DA3-8F3E6CB4EB98}" type="presParOf" srcId="{D15D2555-B38A-436C-974B-0856AE506620}" destId="{297025D7-AEF3-4544-8E1F-731A6EE648D9}" srcOrd="6" destOrd="0" presId="urn:microsoft.com/office/officeart/2005/8/layout/radial4"/>
    <dgm:cxn modelId="{B1271DBA-CFD0-4704-BF7B-DF34F46E7DDE}" type="presParOf" srcId="{D15D2555-B38A-436C-974B-0856AE506620}" destId="{EBEAEDB6-75B9-42FF-8050-9D103555DE0F}" srcOrd="7" destOrd="0" presId="urn:microsoft.com/office/officeart/2005/8/layout/radial4"/>
    <dgm:cxn modelId="{1F55F774-235F-4993-9929-84B819AA1B99}" type="presParOf" srcId="{D15D2555-B38A-436C-974B-0856AE506620}" destId="{7FCC3A66-D8F8-474F-9207-52C564D04238}" srcOrd="8" destOrd="0" presId="urn:microsoft.com/office/officeart/2005/8/layout/radial4"/>
    <dgm:cxn modelId="{78F213CA-BC9A-4C4B-8AAF-F438D076452E}" type="presParOf" srcId="{D15D2555-B38A-436C-974B-0856AE506620}" destId="{A339E4F8-04EA-45B7-891F-831DA583DE16}" srcOrd="9" destOrd="0" presId="urn:microsoft.com/office/officeart/2005/8/layout/radial4"/>
    <dgm:cxn modelId="{C53215D8-F59B-47D9-B81E-1C034EDAA518}" type="presParOf" srcId="{D15D2555-B38A-436C-974B-0856AE506620}" destId="{22EDEE31-AF94-491B-8ECE-7FA67BADAEBA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7F3A1D-1050-4C83-AE65-71705B459E41}">
      <dsp:nvSpPr>
        <dsp:cNvPr id="0" name=""/>
        <dsp:cNvSpPr/>
      </dsp:nvSpPr>
      <dsp:spPr>
        <a:xfrm>
          <a:off x="4597641" y="1789403"/>
          <a:ext cx="2739208" cy="1649748"/>
        </a:xfrm>
        <a:prstGeom prst="round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Младший дошкольный возраст</a:t>
          </a:r>
          <a:endParaRPr lang="ru-RU" sz="3000" kern="1200" dirty="0"/>
        </a:p>
      </dsp:txBody>
      <dsp:txXfrm>
        <a:off x="4678175" y="1869937"/>
        <a:ext cx="2578140" cy="1488680"/>
      </dsp:txXfrm>
    </dsp:sp>
    <dsp:sp modelId="{3CEB358F-E541-4280-B277-0024B4ED602B}">
      <dsp:nvSpPr>
        <dsp:cNvPr id="0" name=""/>
        <dsp:cNvSpPr/>
      </dsp:nvSpPr>
      <dsp:spPr>
        <a:xfrm rot="16306758">
          <a:off x="5867728" y="1660313"/>
          <a:ext cx="25830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830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AE4928-06B7-4268-9B4E-D7E1B7953966}">
      <dsp:nvSpPr>
        <dsp:cNvPr id="0" name=""/>
        <dsp:cNvSpPr/>
      </dsp:nvSpPr>
      <dsp:spPr>
        <a:xfrm>
          <a:off x="4802556" y="418784"/>
          <a:ext cx="2431225" cy="11124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Организация сюжетных игр</a:t>
          </a:r>
          <a:endParaRPr lang="ru-RU" sz="2400" kern="1200" dirty="0"/>
        </a:p>
      </dsp:txBody>
      <dsp:txXfrm>
        <a:off x="4856861" y="473089"/>
        <a:ext cx="2322615" cy="1003829"/>
      </dsp:txXfrm>
    </dsp:sp>
    <dsp:sp modelId="{F7D65B1A-394E-4614-9340-993951A59D69}">
      <dsp:nvSpPr>
        <dsp:cNvPr id="0" name=""/>
        <dsp:cNvSpPr/>
      </dsp:nvSpPr>
      <dsp:spPr>
        <a:xfrm rot="7036218">
          <a:off x="4915794" y="3820885"/>
          <a:ext cx="85893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58933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A6BD62-F7CC-4BAD-8A68-B99F848778D9}">
      <dsp:nvSpPr>
        <dsp:cNvPr id="0" name=""/>
        <dsp:cNvSpPr/>
      </dsp:nvSpPr>
      <dsp:spPr>
        <a:xfrm>
          <a:off x="3374608" y="4202619"/>
          <a:ext cx="2974307" cy="11124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Игры с моделированием</a:t>
          </a:r>
          <a:endParaRPr lang="ru-RU" sz="2400" kern="1200" dirty="0"/>
        </a:p>
      </dsp:txBody>
      <dsp:txXfrm>
        <a:off x="3428913" y="4256924"/>
        <a:ext cx="2865697" cy="1003829"/>
      </dsp:txXfrm>
    </dsp:sp>
    <dsp:sp modelId="{5255B380-F832-414C-B825-901D924F3605}">
      <dsp:nvSpPr>
        <dsp:cNvPr id="0" name=""/>
        <dsp:cNvSpPr/>
      </dsp:nvSpPr>
      <dsp:spPr>
        <a:xfrm rot="21129732">
          <a:off x="7335352" y="2403882"/>
          <a:ext cx="32062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062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8A92D9-0ED0-48B4-9CDF-3BEC54DBD9FE}">
      <dsp:nvSpPr>
        <dsp:cNvPr id="0" name=""/>
        <dsp:cNvSpPr/>
      </dsp:nvSpPr>
      <dsp:spPr>
        <a:xfrm>
          <a:off x="7654480" y="1280162"/>
          <a:ext cx="3703823" cy="16938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Организация игр – экспериментов и игр- путешествий предметного характера</a:t>
          </a:r>
          <a:endParaRPr lang="ru-RU" sz="2400" kern="1200" dirty="0"/>
        </a:p>
      </dsp:txBody>
      <dsp:txXfrm>
        <a:off x="7737168" y="1362850"/>
        <a:ext cx="3538447" cy="1528491"/>
      </dsp:txXfrm>
    </dsp:sp>
    <dsp:sp modelId="{18750D89-8F40-4368-BBC6-8A2731FB132D}">
      <dsp:nvSpPr>
        <dsp:cNvPr id="0" name=""/>
        <dsp:cNvSpPr/>
      </dsp:nvSpPr>
      <dsp:spPr>
        <a:xfrm rot="1854774">
          <a:off x="7306124" y="3545509"/>
          <a:ext cx="43260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32603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D34783-C6A7-48F3-BCA6-E5485DAA2390}">
      <dsp:nvSpPr>
        <dsp:cNvPr id="0" name=""/>
        <dsp:cNvSpPr/>
      </dsp:nvSpPr>
      <dsp:spPr>
        <a:xfrm>
          <a:off x="6918430" y="3656630"/>
          <a:ext cx="4458903" cy="17243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Организация моментов радости, связанных с культурно – гигиеническими навыками и навыками ЗОЖ</a:t>
          </a:r>
          <a:endParaRPr lang="ru-RU" sz="2400" kern="1200" dirty="0"/>
        </a:p>
      </dsp:txBody>
      <dsp:txXfrm>
        <a:off x="7002607" y="3740807"/>
        <a:ext cx="4290549" cy="1556027"/>
      </dsp:txXfrm>
    </dsp:sp>
    <dsp:sp modelId="{39DA2666-5271-43BF-B313-23738E8E6E25}">
      <dsp:nvSpPr>
        <dsp:cNvPr id="0" name=""/>
        <dsp:cNvSpPr/>
      </dsp:nvSpPr>
      <dsp:spPr>
        <a:xfrm rot="10033884">
          <a:off x="3934483" y="2998855"/>
          <a:ext cx="67146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7146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51FA57-F9DA-4676-ABDA-2A910B5B357F}">
      <dsp:nvSpPr>
        <dsp:cNvPr id="0" name=""/>
        <dsp:cNvSpPr/>
      </dsp:nvSpPr>
      <dsp:spPr>
        <a:xfrm>
          <a:off x="163627" y="2869598"/>
          <a:ext cx="3779157" cy="12633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Простейшие поисковые и проблемные ситуации</a:t>
          </a:r>
          <a:endParaRPr lang="ru-RU" sz="2400" kern="1200" dirty="0"/>
        </a:p>
      </dsp:txBody>
      <dsp:txXfrm>
        <a:off x="225298" y="2931269"/>
        <a:ext cx="3655815" cy="1140000"/>
      </dsp:txXfrm>
    </dsp:sp>
    <dsp:sp modelId="{F3E84DF8-E9BA-4BFC-A4A9-3E479FDE00A4}">
      <dsp:nvSpPr>
        <dsp:cNvPr id="0" name=""/>
        <dsp:cNvSpPr/>
      </dsp:nvSpPr>
      <dsp:spPr>
        <a:xfrm rot="11621754">
          <a:off x="3260790" y="2119963"/>
          <a:ext cx="135613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5613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3B5528-954F-4B1A-881A-3AF348C03DBA}">
      <dsp:nvSpPr>
        <dsp:cNvPr id="0" name=""/>
        <dsp:cNvSpPr/>
      </dsp:nvSpPr>
      <dsp:spPr>
        <a:xfrm>
          <a:off x="279932" y="693802"/>
          <a:ext cx="3000138" cy="18001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Чтение художественной литературы</a:t>
          </a:r>
          <a:endParaRPr lang="ru-RU" sz="2400" kern="1200" dirty="0"/>
        </a:p>
      </dsp:txBody>
      <dsp:txXfrm>
        <a:off x="367806" y="781676"/>
        <a:ext cx="2824390" cy="162435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3E3194-AD5D-4657-80DC-B71CB54B2078}">
      <dsp:nvSpPr>
        <dsp:cNvPr id="0" name=""/>
        <dsp:cNvSpPr/>
      </dsp:nvSpPr>
      <dsp:spPr>
        <a:xfrm rot="5400000">
          <a:off x="-267368" y="269245"/>
          <a:ext cx="1782459" cy="12477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1</a:t>
          </a:r>
          <a:endParaRPr lang="ru-RU" sz="3500" kern="1200" dirty="0"/>
        </a:p>
      </dsp:txBody>
      <dsp:txXfrm rot="-5400000">
        <a:off x="2" y="625737"/>
        <a:ext cx="1247721" cy="534738"/>
      </dsp:txXfrm>
    </dsp:sp>
    <dsp:sp modelId="{2648D955-56AF-46BC-B431-D2595A7902E8}">
      <dsp:nvSpPr>
        <dsp:cNvPr id="0" name=""/>
        <dsp:cNvSpPr/>
      </dsp:nvSpPr>
      <dsp:spPr>
        <a:xfrm rot="5400000">
          <a:off x="5834157" y="-4584559"/>
          <a:ext cx="1158598" cy="103314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Формирование у детей глубоких, разносторонних знаний; целостное представление о мире. Мир, окружающий детей, познается ими в своем многообразии и единстве;</a:t>
          </a:r>
          <a:endParaRPr lang="ru-RU" sz="1800" kern="1200" dirty="0"/>
        </a:p>
      </dsp:txBody>
      <dsp:txXfrm rot="-5400000">
        <a:off x="1247721" y="58435"/>
        <a:ext cx="10274912" cy="1045482"/>
      </dsp:txXfrm>
    </dsp:sp>
    <dsp:sp modelId="{5F0295C9-41B5-4070-80F5-90415987CC98}">
      <dsp:nvSpPr>
        <dsp:cNvPr id="0" name=""/>
        <dsp:cNvSpPr/>
      </dsp:nvSpPr>
      <dsp:spPr>
        <a:xfrm rot="5400000">
          <a:off x="-267368" y="1859456"/>
          <a:ext cx="1782459" cy="12477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2</a:t>
          </a:r>
          <a:endParaRPr lang="ru-RU" sz="3500" kern="1200" dirty="0"/>
        </a:p>
      </dsp:txBody>
      <dsp:txXfrm rot="-5400000">
        <a:off x="2" y="2215948"/>
        <a:ext cx="1247721" cy="534738"/>
      </dsp:txXfrm>
    </dsp:sp>
    <dsp:sp modelId="{7491A1A2-50EE-45BA-B8BC-6FAF78359B9D}">
      <dsp:nvSpPr>
        <dsp:cNvPr id="0" name=""/>
        <dsp:cNvSpPr/>
      </dsp:nvSpPr>
      <dsp:spPr>
        <a:xfrm rot="5400000">
          <a:off x="5834157" y="-2994348"/>
          <a:ext cx="1158598" cy="103314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Интеграция способствует формированию обобщенных представлений, знаний и умений, повышает эффективность воспитания и развития детей, побуждает их к активному познанию окружающей действительности, осмыслению и нахождению причинно-следственных связей, развитие логики, мышления, коммуникативных способностей;</a:t>
          </a:r>
          <a:endParaRPr lang="ru-RU" sz="1800" kern="1200" dirty="0"/>
        </a:p>
      </dsp:txBody>
      <dsp:txXfrm rot="-5400000">
        <a:off x="1247721" y="1648646"/>
        <a:ext cx="10274912" cy="1045482"/>
      </dsp:txXfrm>
    </dsp:sp>
    <dsp:sp modelId="{3C224F9F-DEFC-4E25-A0C3-574EF3A4AFC9}">
      <dsp:nvSpPr>
        <dsp:cNvPr id="0" name=""/>
        <dsp:cNvSpPr/>
      </dsp:nvSpPr>
      <dsp:spPr>
        <a:xfrm rot="5400000">
          <a:off x="-267368" y="3449667"/>
          <a:ext cx="1782459" cy="12477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3</a:t>
          </a:r>
          <a:endParaRPr lang="ru-RU" sz="3500" kern="1200" dirty="0"/>
        </a:p>
      </dsp:txBody>
      <dsp:txXfrm rot="-5400000">
        <a:off x="2" y="3806159"/>
        <a:ext cx="1247721" cy="534738"/>
      </dsp:txXfrm>
    </dsp:sp>
    <dsp:sp modelId="{4DB9E892-4AD9-49E1-96A6-633579619A11}">
      <dsp:nvSpPr>
        <dsp:cNvPr id="0" name=""/>
        <dsp:cNvSpPr/>
      </dsp:nvSpPr>
      <dsp:spPr>
        <a:xfrm rot="5400000">
          <a:off x="5834157" y="-1404137"/>
          <a:ext cx="1158598" cy="103314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Интеграция в </a:t>
          </a:r>
          <a:r>
            <a:rPr lang="ru-RU" sz="1800" kern="1200" dirty="0" err="1" smtClean="0"/>
            <a:t>воспитательно</a:t>
          </a:r>
          <a:r>
            <a:rPr lang="ru-RU" sz="1800" kern="1200" dirty="0" smtClean="0"/>
            <a:t>-образовательном процессе также способствует объединению педагогического коллектива на основе обсуждения возможностей интеграции в развитии детей. Интересная, творческая работа дает возможность для самореализации, самовыражения, творчества педагога, раскрытия его способностей.</a:t>
          </a:r>
          <a:endParaRPr lang="ru-RU" sz="1800" kern="1200" dirty="0"/>
        </a:p>
      </dsp:txBody>
      <dsp:txXfrm rot="-5400000">
        <a:off x="1247721" y="3238857"/>
        <a:ext cx="10274912" cy="10454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7DA811-18B2-491F-AF3F-AF8A63B7D7AD}">
      <dsp:nvSpPr>
        <dsp:cNvPr id="0" name=""/>
        <dsp:cNvSpPr/>
      </dsp:nvSpPr>
      <dsp:spPr>
        <a:xfrm>
          <a:off x="4726182" y="1730992"/>
          <a:ext cx="2175130" cy="1850938"/>
        </a:xfrm>
        <a:prstGeom prst="round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Средний дошкольный возраст</a:t>
          </a:r>
          <a:endParaRPr lang="ru-RU" sz="2400" kern="1200" dirty="0"/>
        </a:p>
      </dsp:txBody>
      <dsp:txXfrm>
        <a:off x="4816537" y="1821347"/>
        <a:ext cx="1994420" cy="1670228"/>
      </dsp:txXfrm>
    </dsp:sp>
    <dsp:sp modelId="{104ADEA4-3AE1-4FAB-8805-D4B4129DC62A}">
      <dsp:nvSpPr>
        <dsp:cNvPr id="0" name=""/>
        <dsp:cNvSpPr/>
      </dsp:nvSpPr>
      <dsp:spPr>
        <a:xfrm rot="16159964">
          <a:off x="5519331" y="1450639"/>
          <a:ext cx="56074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074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389765-B974-4199-A9D8-CED6A1FCF1E2}">
      <dsp:nvSpPr>
        <dsp:cNvPr id="0" name=""/>
        <dsp:cNvSpPr/>
      </dsp:nvSpPr>
      <dsp:spPr>
        <a:xfrm>
          <a:off x="4676820" y="-232869"/>
          <a:ext cx="2222893" cy="14031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Организация  сюжетно – ролевых игр</a:t>
          </a:r>
          <a:endParaRPr lang="ru-RU" sz="2400" kern="1200" dirty="0"/>
        </a:p>
      </dsp:txBody>
      <dsp:txXfrm>
        <a:off x="4745316" y="-164373"/>
        <a:ext cx="2085901" cy="1266163"/>
      </dsp:txXfrm>
    </dsp:sp>
    <dsp:sp modelId="{F3903064-CAF1-474D-9C64-3DAFFCAA3240}">
      <dsp:nvSpPr>
        <dsp:cNvPr id="0" name=""/>
        <dsp:cNvSpPr/>
      </dsp:nvSpPr>
      <dsp:spPr>
        <a:xfrm rot="21597649">
          <a:off x="6901312" y="2655446"/>
          <a:ext cx="7942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94222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BC3E32-D977-48D8-9DF1-2B9B5D0C14DA}">
      <dsp:nvSpPr>
        <dsp:cNvPr id="0" name=""/>
        <dsp:cNvSpPr/>
      </dsp:nvSpPr>
      <dsp:spPr>
        <a:xfrm>
          <a:off x="7695534" y="1915425"/>
          <a:ext cx="3828388" cy="1476881"/>
        </a:xfrm>
        <a:prstGeom prst="roundRect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70C0"/>
              </a:solidFill>
            </a:rPr>
            <a:t>Беседы и совместная познавательная деятельность с элементами игры.</a:t>
          </a:r>
          <a:endParaRPr lang="ru-RU" sz="2400" kern="1200" dirty="0">
            <a:solidFill>
              <a:srgbClr val="0070C0"/>
            </a:solidFill>
          </a:endParaRPr>
        </a:p>
      </dsp:txBody>
      <dsp:txXfrm>
        <a:off x="7767629" y="1987520"/>
        <a:ext cx="3684198" cy="1332691"/>
      </dsp:txXfrm>
    </dsp:sp>
    <dsp:sp modelId="{AA0C61A9-9B5D-4E0C-88EC-0BD996B6CE34}">
      <dsp:nvSpPr>
        <dsp:cNvPr id="0" name=""/>
        <dsp:cNvSpPr/>
      </dsp:nvSpPr>
      <dsp:spPr>
        <a:xfrm rot="5505095">
          <a:off x="5576263" y="3784814"/>
          <a:ext cx="40595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05957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34379C-925A-49D8-B28F-B9955CB2C6C5}">
      <dsp:nvSpPr>
        <dsp:cNvPr id="0" name=""/>
        <dsp:cNvSpPr/>
      </dsp:nvSpPr>
      <dsp:spPr>
        <a:xfrm>
          <a:off x="3187014" y="3987698"/>
          <a:ext cx="5110557" cy="2010719"/>
        </a:xfrm>
        <a:prstGeom prst="round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Вариативная организация игровых проблемных ситуаций, игровых поисковых ситуаций, усложняющихся игр –экспериментирований и игр – путешествий.</a:t>
          </a:r>
          <a:endParaRPr lang="ru-RU" sz="2400" kern="1200" dirty="0"/>
        </a:p>
      </dsp:txBody>
      <dsp:txXfrm>
        <a:off x="3285169" y="4085853"/>
        <a:ext cx="4914247" cy="1814409"/>
      </dsp:txXfrm>
    </dsp:sp>
    <dsp:sp modelId="{B040CA4C-9FC2-4A43-9C25-AC6A54432874}">
      <dsp:nvSpPr>
        <dsp:cNvPr id="0" name=""/>
        <dsp:cNvSpPr/>
      </dsp:nvSpPr>
      <dsp:spPr>
        <a:xfrm rot="10779081">
          <a:off x="2954298" y="2668470"/>
          <a:ext cx="17719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7190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E9F6ED-E862-4946-A063-C5867AC0F862}">
      <dsp:nvSpPr>
        <dsp:cNvPr id="0" name=""/>
        <dsp:cNvSpPr/>
      </dsp:nvSpPr>
      <dsp:spPr>
        <a:xfrm>
          <a:off x="36019" y="1842311"/>
          <a:ext cx="2918295" cy="1680857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Введение простейших ситуационных задач.</a:t>
          </a:r>
          <a:endParaRPr lang="ru-RU" sz="2400" kern="1200" dirty="0"/>
        </a:p>
      </dsp:txBody>
      <dsp:txXfrm>
        <a:off x="118072" y="1924364"/>
        <a:ext cx="2754189" cy="15167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FE08AB-A779-4992-8D6C-8C1292AF781C}">
      <dsp:nvSpPr>
        <dsp:cNvPr id="0" name=""/>
        <dsp:cNvSpPr/>
      </dsp:nvSpPr>
      <dsp:spPr>
        <a:xfrm>
          <a:off x="4473173" y="1952352"/>
          <a:ext cx="2268918" cy="1738057"/>
        </a:xfrm>
        <a:prstGeom prst="round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Старший дошкольный возраст</a:t>
          </a:r>
          <a:endParaRPr lang="ru-RU" sz="2400" kern="1200" dirty="0"/>
        </a:p>
      </dsp:txBody>
      <dsp:txXfrm>
        <a:off x="4558018" y="2037197"/>
        <a:ext cx="2099228" cy="1568367"/>
      </dsp:txXfrm>
    </dsp:sp>
    <dsp:sp modelId="{7AFCD55E-34F3-4D56-9596-8A9A6D654F96}">
      <dsp:nvSpPr>
        <dsp:cNvPr id="0" name=""/>
        <dsp:cNvSpPr/>
      </dsp:nvSpPr>
      <dsp:spPr>
        <a:xfrm rot="16091736">
          <a:off x="5305960" y="1686562"/>
          <a:ext cx="53184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31843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2D45C4-E356-4405-821B-6D9995512A86}">
      <dsp:nvSpPr>
        <dsp:cNvPr id="0" name=""/>
        <dsp:cNvSpPr/>
      </dsp:nvSpPr>
      <dsp:spPr>
        <a:xfrm>
          <a:off x="4182457" y="36379"/>
          <a:ext cx="2718490" cy="1384393"/>
        </a:xfrm>
        <a:prstGeom prst="roundRect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Ситуационные задачи, их широкая вариативность.</a:t>
          </a:r>
          <a:endParaRPr lang="ru-RU" sz="2400" kern="1200" dirty="0"/>
        </a:p>
      </dsp:txBody>
      <dsp:txXfrm>
        <a:off x="4250037" y="103959"/>
        <a:ext cx="2583330" cy="1249233"/>
      </dsp:txXfrm>
    </dsp:sp>
    <dsp:sp modelId="{C463F09A-7507-4FAB-B722-F6B5DCF98263}">
      <dsp:nvSpPr>
        <dsp:cNvPr id="0" name=""/>
        <dsp:cNvSpPr/>
      </dsp:nvSpPr>
      <dsp:spPr>
        <a:xfrm rot="20023112">
          <a:off x="6677143" y="1982950"/>
          <a:ext cx="125661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5661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26A592-F798-4E13-A5BB-849C71087410}">
      <dsp:nvSpPr>
        <dsp:cNvPr id="0" name=""/>
        <dsp:cNvSpPr/>
      </dsp:nvSpPr>
      <dsp:spPr>
        <a:xfrm>
          <a:off x="7868809" y="457002"/>
          <a:ext cx="2324865" cy="13474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Использование метода проектов.</a:t>
          </a:r>
          <a:endParaRPr lang="ru-RU" sz="2400" kern="1200" dirty="0"/>
        </a:p>
      </dsp:txBody>
      <dsp:txXfrm>
        <a:off x="7934584" y="522777"/>
        <a:ext cx="2193315" cy="1215856"/>
      </dsp:txXfrm>
    </dsp:sp>
    <dsp:sp modelId="{0E6306B3-3657-4556-B212-E75052535F39}">
      <dsp:nvSpPr>
        <dsp:cNvPr id="0" name=""/>
        <dsp:cNvSpPr/>
      </dsp:nvSpPr>
      <dsp:spPr>
        <a:xfrm rot="242555">
          <a:off x="6741141" y="2928490"/>
          <a:ext cx="76407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6407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08D5A-2325-47AD-B17F-E714BBF2D9A7}">
      <dsp:nvSpPr>
        <dsp:cNvPr id="0" name=""/>
        <dsp:cNvSpPr/>
      </dsp:nvSpPr>
      <dsp:spPr>
        <a:xfrm>
          <a:off x="7504267" y="2425833"/>
          <a:ext cx="3407574" cy="1300005"/>
        </a:xfrm>
        <a:prstGeom prst="round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</a:rPr>
            <a:t>Использование метода коллекционирования.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7567728" y="2489294"/>
        <a:ext cx="3280652" cy="1173083"/>
      </dsp:txXfrm>
    </dsp:sp>
    <dsp:sp modelId="{298C63D4-4CCC-4665-A0CB-E6F88B36AAC7}">
      <dsp:nvSpPr>
        <dsp:cNvPr id="0" name=""/>
        <dsp:cNvSpPr/>
      </dsp:nvSpPr>
      <dsp:spPr>
        <a:xfrm rot="3105090">
          <a:off x="6172053" y="3939104"/>
          <a:ext cx="63334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33347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E90B17-8432-4B33-BD14-B5AFCB7C289F}">
      <dsp:nvSpPr>
        <dsp:cNvPr id="0" name=""/>
        <dsp:cNvSpPr/>
      </dsp:nvSpPr>
      <dsp:spPr>
        <a:xfrm>
          <a:off x="5923266" y="4187798"/>
          <a:ext cx="2746207" cy="1551703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Использование театрализованной деятельности.</a:t>
          </a:r>
          <a:endParaRPr lang="ru-RU" sz="2400" kern="1200" dirty="0"/>
        </a:p>
      </dsp:txBody>
      <dsp:txXfrm>
        <a:off x="5999014" y="4263546"/>
        <a:ext cx="2594711" cy="1400207"/>
      </dsp:txXfrm>
    </dsp:sp>
    <dsp:sp modelId="{710AB3B5-DB68-4AC7-A36E-09DFE06EE695}">
      <dsp:nvSpPr>
        <dsp:cNvPr id="0" name=""/>
        <dsp:cNvSpPr/>
      </dsp:nvSpPr>
      <dsp:spPr>
        <a:xfrm rot="9095315">
          <a:off x="3529246" y="3674023"/>
          <a:ext cx="100441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0441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C6D4BF-CDB1-48C4-AA66-281526F54F31}">
      <dsp:nvSpPr>
        <dsp:cNvPr id="0" name=""/>
        <dsp:cNvSpPr/>
      </dsp:nvSpPr>
      <dsp:spPr>
        <a:xfrm>
          <a:off x="143293" y="3912974"/>
          <a:ext cx="3892384" cy="1623136"/>
        </a:xfrm>
        <a:prstGeom prst="round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Использование литературно – игровых форм (сочинение с детьми загадок, коротких стихов,  стихотворные игры).</a:t>
          </a:r>
          <a:endParaRPr lang="ru-RU" sz="2400" kern="1200" dirty="0"/>
        </a:p>
      </dsp:txBody>
      <dsp:txXfrm>
        <a:off x="222528" y="3992209"/>
        <a:ext cx="3733914" cy="1464666"/>
      </dsp:txXfrm>
    </dsp:sp>
    <dsp:sp modelId="{08FF0B99-A39F-445B-87BA-50A1A92823C0}">
      <dsp:nvSpPr>
        <dsp:cNvPr id="0" name=""/>
        <dsp:cNvSpPr/>
      </dsp:nvSpPr>
      <dsp:spPr>
        <a:xfrm rot="11820027">
          <a:off x="3183961" y="2281853"/>
          <a:ext cx="131800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1800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74B4BF-FAD5-4401-827A-D6C3CADCC289}">
      <dsp:nvSpPr>
        <dsp:cNvPr id="0" name=""/>
        <dsp:cNvSpPr/>
      </dsp:nvSpPr>
      <dsp:spPr>
        <a:xfrm>
          <a:off x="241299" y="864971"/>
          <a:ext cx="2971458" cy="1539916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Самостоятельная деятельность детей.</a:t>
          </a:r>
          <a:endParaRPr lang="ru-RU" sz="2400" kern="1200" dirty="0"/>
        </a:p>
      </dsp:txBody>
      <dsp:txXfrm>
        <a:off x="316472" y="940144"/>
        <a:ext cx="2821112" cy="13895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BB5419-573D-448F-9C8B-60BF35A44F7C}">
      <dsp:nvSpPr>
        <dsp:cNvPr id="0" name=""/>
        <dsp:cNvSpPr/>
      </dsp:nvSpPr>
      <dsp:spPr>
        <a:xfrm>
          <a:off x="4659348" y="1788242"/>
          <a:ext cx="2388981" cy="1829596"/>
        </a:xfrm>
        <a:prstGeom prst="round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Младший дошкольный возраст</a:t>
          </a:r>
          <a:endParaRPr lang="ru-RU" sz="2400" kern="1200" dirty="0"/>
        </a:p>
      </dsp:txBody>
      <dsp:txXfrm>
        <a:off x="4748662" y="1877556"/>
        <a:ext cx="2210353" cy="1650968"/>
      </dsp:txXfrm>
    </dsp:sp>
    <dsp:sp modelId="{2EF7ED38-15C7-476A-BE06-40F901F0B012}">
      <dsp:nvSpPr>
        <dsp:cNvPr id="0" name=""/>
        <dsp:cNvSpPr/>
      </dsp:nvSpPr>
      <dsp:spPr>
        <a:xfrm rot="16184047">
          <a:off x="5747759" y="1686879"/>
          <a:ext cx="20272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2727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8EFABC-CACB-45D8-BAAA-9280DE15F333}">
      <dsp:nvSpPr>
        <dsp:cNvPr id="0" name=""/>
        <dsp:cNvSpPr/>
      </dsp:nvSpPr>
      <dsp:spPr>
        <a:xfrm>
          <a:off x="4464907" y="271411"/>
          <a:ext cx="2761392" cy="1314105"/>
        </a:xfrm>
        <a:prstGeom prst="round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Общение со </a:t>
          </a:r>
          <a:r>
            <a:rPr lang="ru-RU" sz="2400" kern="1200" dirty="0" smtClean="0"/>
            <a:t>взрослыми (рассказ, беседа)</a:t>
          </a:r>
          <a:r>
            <a:rPr lang="ru-RU" sz="1300" kern="1200" dirty="0" smtClean="0"/>
            <a:t>.</a:t>
          </a:r>
          <a:endParaRPr lang="ru-RU" sz="1300" kern="1200" dirty="0"/>
        </a:p>
      </dsp:txBody>
      <dsp:txXfrm>
        <a:off x="4529056" y="335560"/>
        <a:ext cx="2633094" cy="1185807"/>
      </dsp:txXfrm>
    </dsp:sp>
    <dsp:sp modelId="{A3041FA8-FF8A-4220-9F5E-A1A993F6D668}">
      <dsp:nvSpPr>
        <dsp:cNvPr id="0" name=""/>
        <dsp:cNvSpPr/>
      </dsp:nvSpPr>
      <dsp:spPr>
        <a:xfrm rot="21597285">
          <a:off x="7048330" y="2701990"/>
          <a:ext cx="27132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132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7A573B-032B-4C2A-BF35-089CEE5D204D}">
      <dsp:nvSpPr>
        <dsp:cNvPr id="0" name=""/>
        <dsp:cNvSpPr/>
      </dsp:nvSpPr>
      <dsp:spPr>
        <a:xfrm>
          <a:off x="7319656" y="2087834"/>
          <a:ext cx="4526363" cy="122452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Самообслуживание и действия с бытовыми предметами – орудиями. </a:t>
          </a:r>
        </a:p>
      </dsp:txBody>
      <dsp:txXfrm>
        <a:off x="7379432" y="2147610"/>
        <a:ext cx="4406811" cy="1104970"/>
      </dsp:txXfrm>
    </dsp:sp>
    <dsp:sp modelId="{1CBEDB28-4FC3-4D88-B0AB-DF0D839DCD41}">
      <dsp:nvSpPr>
        <dsp:cNvPr id="0" name=""/>
        <dsp:cNvSpPr/>
      </dsp:nvSpPr>
      <dsp:spPr>
        <a:xfrm rot="20087337">
          <a:off x="6950744" y="1704297"/>
          <a:ext cx="204894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4894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CE4685-1FD3-45C0-9F45-8E97F9317628}">
      <dsp:nvSpPr>
        <dsp:cNvPr id="0" name=""/>
        <dsp:cNvSpPr/>
      </dsp:nvSpPr>
      <dsp:spPr>
        <a:xfrm>
          <a:off x="8902098" y="127956"/>
          <a:ext cx="2021281" cy="1328308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Чтение стихов, сказок, песенок. </a:t>
          </a:r>
          <a:endParaRPr lang="ru-RU" sz="2400" kern="1200" dirty="0"/>
        </a:p>
      </dsp:txBody>
      <dsp:txXfrm>
        <a:off x="8966941" y="192799"/>
        <a:ext cx="1891595" cy="1198622"/>
      </dsp:txXfrm>
    </dsp:sp>
    <dsp:sp modelId="{A7E1DDD3-5CA5-4E92-BA71-AA6421AD29F9}">
      <dsp:nvSpPr>
        <dsp:cNvPr id="0" name=""/>
        <dsp:cNvSpPr/>
      </dsp:nvSpPr>
      <dsp:spPr>
        <a:xfrm rot="3360142">
          <a:off x="6417851" y="3717460"/>
          <a:ext cx="2403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0322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2F5A25-5FB7-43A1-8146-22AD4E127F18}">
      <dsp:nvSpPr>
        <dsp:cNvPr id="0" name=""/>
        <dsp:cNvSpPr/>
      </dsp:nvSpPr>
      <dsp:spPr>
        <a:xfrm>
          <a:off x="5743251" y="3817081"/>
          <a:ext cx="2708666" cy="1460106"/>
        </a:xfrm>
        <a:prstGeom prst="roundRect">
          <a:avLst/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Рассматривание </a:t>
          </a:r>
          <a:r>
            <a:rPr lang="ru-RU" sz="2400" kern="1200" dirty="0" smtClean="0"/>
            <a:t>сюжетных картинок и иллюстраций..</a:t>
          </a:r>
          <a:endParaRPr lang="ru-RU" sz="2400" kern="1200" dirty="0"/>
        </a:p>
      </dsp:txBody>
      <dsp:txXfrm>
        <a:off x="5814527" y="3888357"/>
        <a:ext cx="2566114" cy="1317554"/>
      </dsp:txXfrm>
    </dsp:sp>
    <dsp:sp modelId="{C7782C7D-E647-434A-955C-AC84ABBF9E2C}">
      <dsp:nvSpPr>
        <dsp:cNvPr id="0" name=""/>
        <dsp:cNvSpPr/>
      </dsp:nvSpPr>
      <dsp:spPr>
        <a:xfrm rot="9041961">
          <a:off x="4174084" y="3500233"/>
          <a:ext cx="51842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1842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C6975F-67F2-4AA3-99A6-AF6A888E18AE}">
      <dsp:nvSpPr>
        <dsp:cNvPr id="0" name=""/>
        <dsp:cNvSpPr/>
      </dsp:nvSpPr>
      <dsp:spPr>
        <a:xfrm>
          <a:off x="1253390" y="3566453"/>
          <a:ext cx="2953856" cy="1778944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Совместные игры со сверстниками под руководством взрослых. </a:t>
          </a:r>
        </a:p>
      </dsp:txBody>
      <dsp:txXfrm>
        <a:off x="1340231" y="3653294"/>
        <a:ext cx="2780174" cy="1605262"/>
      </dsp:txXfrm>
    </dsp:sp>
    <dsp:sp modelId="{7595A88F-B37D-4761-9016-341B2B27DB57}">
      <dsp:nvSpPr>
        <dsp:cNvPr id="0" name=""/>
        <dsp:cNvSpPr/>
      </dsp:nvSpPr>
      <dsp:spPr>
        <a:xfrm rot="10848137">
          <a:off x="3744035" y="2679905"/>
          <a:ext cx="91535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15357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B06ECD-76E2-4822-B7CD-C5C80AFAB7E3}">
      <dsp:nvSpPr>
        <dsp:cNvPr id="0" name=""/>
        <dsp:cNvSpPr/>
      </dsp:nvSpPr>
      <dsp:spPr>
        <a:xfrm>
          <a:off x="450527" y="2030366"/>
          <a:ext cx="3293552" cy="1240141"/>
        </a:xfrm>
        <a:prstGeom prst="round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Экспериментирование с песком, водой, тестом. </a:t>
          </a:r>
        </a:p>
      </dsp:txBody>
      <dsp:txXfrm>
        <a:off x="511066" y="2090905"/>
        <a:ext cx="3172474" cy="1119063"/>
      </dsp:txXfrm>
    </dsp:sp>
    <dsp:sp modelId="{826243EA-974C-4BF3-AA93-3951C2540E51}">
      <dsp:nvSpPr>
        <dsp:cNvPr id="0" name=""/>
        <dsp:cNvSpPr/>
      </dsp:nvSpPr>
      <dsp:spPr>
        <a:xfrm rot="12299318">
          <a:off x="2891028" y="1754486"/>
          <a:ext cx="185514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5514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579083-AC0C-4E33-96F1-6B8683039718}">
      <dsp:nvSpPr>
        <dsp:cNvPr id="0" name=""/>
        <dsp:cNvSpPr/>
      </dsp:nvSpPr>
      <dsp:spPr>
        <a:xfrm>
          <a:off x="502508" y="314018"/>
          <a:ext cx="2700748" cy="1048624"/>
        </a:xfrm>
        <a:prstGeom prst="round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Подвижные игры.</a:t>
          </a:r>
          <a:endParaRPr lang="ru-RU" sz="2400" kern="1200" dirty="0"/>
        </a:p>
      </dsp:txBody>
      <dsp:txXfrm>
        <a:off x="553698" y="365208"/>
        <a:ext cx="2598368" cy="9462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A20158-8F92-4E40-B533-75696D4999B4}">
      <dsp:nvSpPr>
        <dsp:cNvPr id="0" name=""/>
        <dsp:cNvSpPr/>
      </dsp:nvSpPr>
      <dsp:spPr>
        <a:xfrm>
          <a:off x="4086481" y="2343930"/>
          <a:ext cx="1917352" cy="1917352"/>
        </a:xfrm>
        <a:prstGeom prst="round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Старший дошкольный возраст</a:t>
          </a:r>
          <a:endParaRPr lang="ru-RU" sz="2300" kern="1200" dirty="0"/>
        </a:p>
      </dsp:txBody>
      <dsp:txXfrm>
        <a:off x="4180078" y="2437527"/>
        <a:ext cx="1730158" cy="1730158"/>
      </dsp:txXfrm>
    </dsp:sp>
    <dsp:sp modelId="{0C65EFBB-E1BE-4F69-AB40-51E43CE0885E}">
      <dsp:nvSpPr>
        <dsp:cNvPr id="0" name=""/>
        <dsp:cNvSpPr/>
      </dsp:nvSpPr>
      <dsp:spPr>
        <a:xfrm rot="19373256">
          <a:off x="5789458" y="1938620"/>
          <a:ext cx="211680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16802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A9BA9C-6591-4F13-B06A-116E505AA703}">
      <dsp:nvSpPr>
        <dsp:cNvPr id="0" name=""/>
        <dsp:cNvSpPr/>
      </dsp:nvSpPr>
      <dsp:spPr>
        <a:xfrm>
          <a:off x="5709439" y="105877"/>
          <a:ext cx="5543097" cy="11941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Сюжетно – ролевые, режиссёрские, театрализованные игры. Игры с правилами.</a:t>
          </a:r>
          <a:endParaRPr lang="ru-RU" sz="2400" kern="1200" dirty="0"/>
        </a:p>
      </dsp:txBody>
      <dsp:txXfrm>
        <a:off x="5767731" y="164169"/>
        <a:ext cx="5426513" cy="1077540"/>
      </dsp:txXfrm>
    </dsp:sp>
    <dsp:sp modelId="{C909F06A-8C3B-47CF-AA5C-4500C67C9664}">
      <dsp:nvSpPr>
        <dsp:cNvPr id="0" name=""/>
        <dsp:cNvSpPr/>
      </dsp:nvSpPr>
      <dsp:spPr>
        <a:xfrm rot="319510">
          <a:off x="6001431" y="3443638"/>
          <a:ext cx="111355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13553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78029A-B7A4-4CB1-855C-DB5834CA0BEA}">
      <dsp:nvSpPr>
        <dsp:cNvPr id="0" name=""/>
        <dsp:cNvSpPr/>
      </dsp:nvSpPr>
      <dsp:spPr>
        <a:xfrm>
          <a:off x="7112582" y="3167036"/>
          <a:ext cx="4119410" cy="1040521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Экспериментирование.</a:t>
          </a:r>
          <a:endParaRPr lang="ru-RU" sz="2400" kern="1200" dirty="0"/>
        </a:p>
      </dsp:txBody>
      <dsp:txXfrm>
        <a:off x="7163376" y="3217830"/>
        <a:ext cx="4017822" cy="938933"/>
      </dsp:txXfrm>
    </dsp:sp>
    <dsp:sp modelId="{D02CBE50-E431-4F44-8F88-B3836F997282}">
      <dsp:nvSpPr>
        <dsp:cNvPr id="0" name=""/>
        <dsp:cNvSpPr/>
      </dsp:nvSpPr>
      <dsp:spPr>
        <a:xfrm rot="5216230">
          <a:off x="5027697" y="4333816"/>
          <a:ext cx="14527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527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F815CA-BD0F-48B3-BDD1-472CBBAD985E}">
      <dsp:nvSpPr>
        <dsp:cNvPr id="0" name=""/>
        <dsp:cNvSpPr/>
      </dsp:nvSpPr>
      <dsp:spPr>
        <a:xfrm>
          <a:off x="2488762" y="4406350"/>
          <a:ext cx="5336581" cy="1974907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Составление и отгадывание загадок; заучивание пословиц и поговорок, стихов; составление рассказов, придумывание небылиц.</a:t>
          </a:r>
          <a:endParaRPr lang="ru-RU" sz="2400" kern="1200" dirty="0"/>
        </a:p>
      </dsp:txBody>
      <dsp:txXfrm>
        <a:off x="2585169" y="4502757"/>
        <a:ext cx="5143767" cy="1782093"/>
      </dsp:txXfrm>
    </dsp:sp>
    <dsp:sp modelId="{EB8BE13D-05AA-4067-B2AE-9F657C69CB2F}">
      <dsp:nvSpPr>
        <dsp:cNvPr id="0" name=""/>
        <dsp:cNvSpPr/>
      </dsp:nvSpPr>
      <dsp:spPr>
        <a:xfrm rot="20724521">
          <a:off x="5974481" y="2823774"/>
          <a:ext cx="182016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2016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355BB0-67DA-4615-9796-278806565E82}">
      <dsp:nvSpPr>
        <dsp:cNvPr id="0" name=""/>
        <dsp:cNvSpPr/>
      </dsp:nvSpPr>
      <dsp:spPr>
        <a:xfrm>
          <a:off x="7765293" y="1597941"/>
          <a:ext cx="3347299" cy="1121761"/>
        </a:xfrm>
        <a:prstGeom prst="roundRect">
          <a:avLst/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Коллекционирование</a:t>
          </a:r>
          <a:endParaRPr lang="ru-RU" sz="2400" kern="1200" dirty="0"/>
        </a:p>
      </dsp:txBody>
      <dsp:txXfrm>
        <a:off x="7820053" y="1652701"/>
        <a:ext cx="3237779" cy="1012241"/>
      </dsp:txXfrm>
    </dsp:sp>
    <dsp:sp modelId="{066BCD0D-8855-497F-B2F1-E6844E9B60B6}">
      <dsp:nvSpPr>
        <dsp:cNvPr id="0" name=""/>
        <dsp:cNvSpPr/>
      </dsp:nvSpPr>
      <dsp:spPr>
        <a:xfrm rot="10411691">
          <a:off x="1981229" y="3530381"/>
          <a:ext cx="211198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1198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76F9E8-3D45-4B43-8A69-26F5ADC9D21B}">
      <dsp:nvSpPr>
        <dsp:cNvPr id="0" name=""/>
        <dsp:cNvSpPr/>
      </dsp:nvSpPr>
      <dsp:spPr>
        <a:xfrm>
          <a:off x="0" y="3119848"/>
          <a:ext cx="1987959" cy="1284626"/>
        </a:xfrm>
        <a:prstGeom prst="round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Реализация проектов</a:t>
          </a:r>
          <a:endParaRPr lang="ru-RU" sz="2400" kern="1200" dirty="0"/>
        </a:p>
      </dsp:txBody>
      <dsp:txXfrm>
        <a:off x="62710" y="3182558"/>
        <a:ext cx="1862539" cy="1159206"/>
      </dsp:txXfrm>
    </dsp:sp>
    <dsp:sp modelId="{4605C259-E626-45BD-A6EE-A2E10C6D70EE}">
      <dsp:nvSpPr>
        <dsp:cNvPr id="0" name=""/>
        <dsp:cNvSpPr/>
      </dsp:nvSpPr>
      <dsp:spPr>
        <a:xfrm rot="11638898">
          <a:off x="2273815" y="2841635"/>
          <a:ext cx="183992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3992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87E715-52A5-4023-A479-11F311F2D591}">
      <dsp:nvSpPr>
        <dsp:cNvPr id="0" name=""/>
        <dsp:cNvSpPr/>
      </dsp:nvSpPr>
      <dsp:spPr>
        <a:xfrm>
          <a:off x="96241" y="1932658"/>
          <a:ext cx="2204829" cy="824434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Экскурсии</a:t>
          </a:r>
          <a:endParaRPr lang="ru-RU" sz="2400" kern="1200" dirty="0"/>
        </a:p>
      </dsp:txBody>
      <dsp:txXfrm>
        <a:off x="136487" y="1972904"/>
        <a:ext cx="2124337" cy="743942"/>
      </dsp:txXfrm>
    </dsp:sp>
    <dsp:sp modelId="{8C4794D3-5F20-4E56-9337-E97281F58FCE}">
      <dsp:nvSpPr>
        <dsp:cNvPr id="0" name=""/>
        <dsp:cNvSpPr/>
      </dsp:nvSpPr>
      <dsp:spPr>
        <a:xfrm rot="14285277">
          <a:off x="3966863" y="2076663"/>
          <a:ext cx="62970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2970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5EAA72-606D-4268-8303-5AD1F19BA7C5}">
      <dsp:nvSpPr>
        <dsp:cNvPr id="0" name=""/>
        <dsp:cNvSpPr/>
      </dsp:nvSpPr>
      <dsp:spPr>
        <a:xfrm>
          <a:off x="2146433" y="0"/>
          <a:ext cx="2810916" cy="1809395"/>
        </a:xfrm>
        <a:prstGeom prst="round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Решение проблемных ситуаций</a:t>
          </a:r>
          <a:endParaRPr lang="ru-RU" sz="2400" kern="1200" dirty="0"/>
        </a:p>
      </dsp:txBody>
      <dsp:txXfrm>
        <a:off x="2234760" y="88327"/>
        <a:ext cx="2634262" cy="163274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FFF148-B68A-49CD-961B-55CCD5EEC3CF}">
      <dsp:nvSpPr>
        <dsp:cNvPr id="0" name=""/>
        <dsp:cNvSpPr/>
      </dsp:nvSpPr>
      <dsp:spPr>
        <a:xfrm>
          <a:off x="4966167" y="0"/>
          <a:ext cx="2276819" cy="1769310"/>
        </a:xfrm>
        <a:prstGeom prst="round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Старший дошкольный возраст.</a:t>
          </a:r>
          <a:endParaRPr lang="ru-RU" sz="2400" kern="1200" dirty="0"/>
        </a:p>
      </dsp:txBody>
      <dsp:txXfrm>
        <a:off x="5052538" y="86371"/>
        <a:ext cx="2104077" cy="1596568"/>
      </dsp:txXfrm>
    </dsp:sp>
    <dsp:sp modelId="{012A6877-E69A-4218-9F36-0665667AC7AF}">
      <dsp:nvSpPr>
        <dsp:cNvPr id="0" name=""/>
        <dsp:cNvSpPr/>
      </dsp:nvSpPr>
      <dsp:spPr>
        <a:xfrm rot="691218">
          <a:off x="7232375" y="1221883"/>
          <a:ext cx="105346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5346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0D2B4E-4E32-4302-BACC-D2C74099B594}">
      <dsp:nvSpPr>
        <dsp:cNvPr id="0" name=""/>
        <dsp:cNvSpPr/>
      </dsp:nvSpPr>
      <dsp:spPr>
        <a:xfrm>
          <a:off x="8275228" y="1022273"/>
          <a:ext cx="2820204" cy="11844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Игры-драматизации.</a:t>
          </a:r>
          <a:endParaRPr lang="ru-RU" sz="2400" kern="1200" dirty="0"/>
        </a:p>
      </dsp:txBody>
      <dsp:txXfrm>
        <a:off x="8333047" y="1080092"/>
        <a:ext cx="2704566" cy="1068792"/>
      </dsp:txXfrm>
    </dsp:sp>
    <dsp:sp modelId="{6B9AE166-35AD-4D26-BB9B-C4A0DB7E2468}">
      <dsp:nvSpPr>
        <dsp:cNvPr id="0" name=""/>
        <dsp:cNvSpPr/>
      </dsp:nvSpPr>
      <dsp:spPr>
        <a:xfrm rot="2564805">
          <a:off x="6748273" y="2570179"/>
          <a:ext cx="235980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5980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5E959B-51E1-440C-89A9-9315332124F8}">
      <dsp:nvSpPr>
        <dsp:cNvPr id="0" name=""/>
        <dsp:cNvSpPr/>
      </dsp:nvSpPr>
      <dsp:spPr>
        <a:xfrm>
          <a:off x="8410282" y="3371048"/>
          <a:ext cx="2500799" cy="1600922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Составление и отгадывание загадок.</a:t>
          </a:r>
          <a:endParaRPr lang="ru-RU" sz="2400" kern="1200" dirty="0"/>
        </a:p>
      </dsp:txBody>
      <dsp:txXfrm>
        <a:off x="8488433" y="3449199"/>
        <a:ext cx="2344497" cy="1444620"/>
      </dsp:txXfrm>
    </dsp:sp>
    <dsp:sp modelId="{CB07774C-782D-4A10-A3F4-F6C0BFBEB134}">
      <dsp:nvSpPr>
        <dsp:cNvPr id="0" name=""/>
        <dsp:cNvSpPr/>
      </dsp:nvSpPr>
      <dsp:spPr>
        <a:xfrm rot="5498145">
          <a:off x="4785332" y="3026867"/>
          <a:ext cx="251613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1613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2A983D-08CF-4579-892F-3B8818814274}">
      <dsp:nvSpPr>
        <dsp:cNvPr id="0" name=""/>
        <dsp:cNvSpPr/>
      </dsp:nvSpPr>
      <dsp:spPr>
        <a:xfrm>
          <a:off x="4790462" y="4284424"/>
          <a:ext cx="2397868" cy="1267150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Чтение; обсуждение; беседа.</a:t>
          </a:r>
          <a:endParaRPr lang="ru-RU" sz="2400" kern="1200" dirty="0"/>
        </a:p>
      </dsp:txBody>
      <dsp:txXfrm>
        <a:off x="4852319" y="4346281"/>
        <a:ext cx="2274154" cy="1143436"/>
      </dsp:txXfrm>
    </dsp:sp>
    <dsp:sp modelId="{91F082FF-5B1B-4655-88B4-43EFE68AC339}">
      <dsp:nvSpPr>
        <dsp:cNvPr id="0" name=""/>
        <dsp:cNvSpPr/>
      </dsp:nvSpPr>
      <dsp:spPr>
        <a:xfrm rot="8367914">
          <a:off x="2393199" y="2757775"/>
          <a:ext cx="304185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4185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1BE124-6343-4776-9DD0-EA2A59D92207}">
      <dsp:nvSpPr>
        <dsp:cNvPr id="0" name=""/>
        <dsp:cNvSpPr/>
      </dsp:nvSpPr>
      <dsp:spPr>
        <a:xfrm>
          <a:off x="926820" y="3746240"/>
          <a:ext cx="2276503" cy="1185437"/>
        </a:xfrm>
        <a:prstGeom prst="round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Викторины и КВН.</a:t>
          </a:r>
          <a:endParaRPr lang="ru-RU" sz="2400" kern="1200" dirty="0"/>
        </a:p>
      </dsp:txBody>
      <dsp:txXfrm>
        <a:off x="984688" y="3804108"/>
        <a:ext cx="2160767" cy="1069701"/>
      </dsp:txXfrm>
    </dsp:sp>
    <dsp:sp modelId="{4CC8D943-8B12-4DDC-A74D-301C6CB3B8AC}">
      <dsp:nvSpPr>
        <dsp:cNvPr id="0" name=""/>
        <dsp:cNvSpPr/>
      </dsp:nvSpPr>
      <dsp:spPr>
        <a:xfrm rot="9924658">
          <a:off x="3208196" y="1405986"/>
          <a:ext cx="178677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8677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61DB3E-4E56-456A-B4A8-B151399E4591}">
      <dsp:nvSpPr>
        <dsp:cNvPr id="0" name=""/>
        <dsp:cNvSpPr/>
      </dsp:nvSpPr>
      <dsp:spPr>
        <a:xfrm>
          <a:off x="138599" y="1319671"/>
          <a:ext cx="3098402" cy="1429128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Театрализованные игры.</a:t>
          </a:r>
          <a:endParaRPr lang="ru-RU" sz="2400" kern="1200" dirty="0"/>
        </a:p>
      </dsp:txBody>
      <dsp:txXfrm>
        <a:off x="208363" y="1389435"/>
        <a:ext cx="2958874" cy="12896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09DBD3-0EEA-41CC-B83E-66158BCD6284}">
      <dsp:nvSpPr>
        <dsp:cNvPr id="0" name=""/>
        <dsp:cNvSpPr/>
      </dsp:nvSpPr>
      <dsp:spPr>
        <a:xfrm>
          <a:off x="2224254" y="2110446"/>
          <a:ext cx="3626840" cy="2161881"/>
        </a:xfrm>
        <a:prstGeom prst="ellipse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Социально – коммуникативное развитие</a:t>
          </a:r>
          <a:endParaRPr lang="ru-RU" sz="2400" kern="1200" dirty="0"/>
        </a:p>
      </dsp:txBody>
      <dsp:txXfrm>
        <a:off x="2755392" y="2427046"/>
        <a:ext cx="2564564" cy="1528681"/>
      </dsp:txXfrm>
    </dsp:sp>
    <dsp:sp modelId="{562BC2DA-E001-4A07-80FA-BF2EC7779A44}">
      <dsp:nvSpPr>
        <dsp:cNvPr id="0" name=""/>
        <dsp:cNvSpPr/>
      </dsp:nvSpPr>
      <dsp:spPr>
        <a:xfrm rot="13563228">
          <a:off x="1735339" y="1346596"/>
          <a:ext cx="1576473" cy="547895"/>
        </a:xfrm>
        <a:prstGeom prst="leftArrow">
          <a:avLst>
            <a:gd name="adj1" fmla="val 60000"/>
            <a:gd name="adj2" fmla="val 50000"/>
          </a:avLst>
        </a:prstGeom>
        <a:solidFill>
          <a:srgbClr val="7030A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8B1B9C-0D67-4B20-9511-E29DC6E395CE}">
      <dsp:nvSpPr>
        <dsp:cNvPr id="0" name=""/>
        <dsp:cNvSpPr/>
      </dsp:nvSpPr>
      <dsp:spPr>
        <a:xfrm>
          <a:off x="817078" y="392542"/>
          <a:ext cx="2318951" cy="1320955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Патриотическое воспитание</a:t>
          </a:r>
          <a:endParaRPr lang="ru-RU" sz="2400" kern="1200" dirty="0"/>
        </a:p>
      </dsp:txBody>
      <dsp:txXfrm>
        <a:off x="855767" y="431231"/>
        <a:ext cx="2241573" cy="1243577"/>
      </dsp:txXfrm>
    </dsp:sp>
    <dsp:sp modelId="{9C902EB6-BC1C-4F6E-98D3-08B6A93C4D49}">
      <dsp:nvSpPr>
        <dsp:cNvPr id="0" name=""/>
        <dsp:cNvSpPr/>
      </dsp:nvSpPr>
      <dsp:spPr>
        <a:xfrm rot="16358688">
          <a:off x="3450465" y="1087790"/>
          <a:ext cx="1343453" cy="547895"/>
        </a:xfrm>
        <a:prstGeom prst="lef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82D8EA-C4E1-4ECE-96CF-16CEFA2F8C5A}">
      <dsp:nvSpPr>
        <dsp:cNvPr id="0" name=""/>
        <dsp:cNvSpPr/>
      </dsp:nvSpPr>
      <dsp:spPr>
        <a:xfrm>
          <a:off x="3240028" y="-39800"/>
          <a:ext cx="1826319" cy="1461055"/>
        </a:xfrm>
        <a:prstGeom prst="roundRect">
          <a:avLst>
            <a:gd name="adj" fmla="val 10000"/>
          </a:avLst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Трудовое воспитание</a:t>
          </a:r>
          <a:endParaRPr lang="ru-RU" sz="2400" kern="1200" dirty="0"/>
        </a:p>
      </dsp:txBody>
      <dsp:txXfrm>
        <a:off x="3282821" y="2993"/>
        <a:ext cx="1740733" cy="1375469"/>
      </dsp:txXfrm>
    </dsp:sp>
    <dsp:sp modelId="{3AAE88BD-D1FD-47E9-AF7D-5F2AC9CEBA21}">
      <dsp:nvSpPr>
        <dsp:cNvPr id="0" name=""/>
        <dsp:cNvSpPr/>
      </dsp:nvSpPr>
      <dsp:spPr>
        <a:xfrm rot="19254264">
          <a:off x="4976790" y="1342101"/>
          <a:ext cx="1999280" cy="547895"/>
        </a:xfrm>
        <a:prstGeom prst="lef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94BA5C-50BA-4886-B9AF-A3998E3DA4D8}">
      <dsp:nvSpPr>
        <dsp:cNvPr id="0" name=""/>
        <dsp:cNvSpPr/>
      </dsp:nvSpPr>
      <dsp:spPr>
        <a:xfrm>
          <a:off x="5420339" y="171172"/>
          <a:ext cx="2663815" cy="1628974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Формирование основ безопасного поведения в быту, социуме , природе</a:t>
          </a:r>
          <a:endParaRPr lang="ru-RU" sz="2400" kern="1200" dirty="0"/>
        </a:p>
      </dsp:txBody>
      <dsp:txXfrm>
        <a:off x="5468050" y="218883"/>
        <a:ext cx="2568393" cy="153355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FD54D9-6506-4C59-8443-698FCB94ED7D}">
      <dsp:nvSpPr>
        <dsp:cNvPr id="0" name=""/>
        <dsp:cNvSpPr/>
      </dsp:nvSpPr>
      <dsp:spPr>
        <a:xfrm>
          <a:off x="96181" y="1060252"/>
          <a:ext cx="2869387" cy="261441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Художественно – эстетическое развитие</a:t>
          </a:r>
          <a:endParaRPr lang="ru-RU" sz="2400" kern="1200" dirty="0"/>
        </a:p>
      </dsp:txBody>
      <dsp:txXfrm>
        <a:off x="516393" y="1443125"/>
        <a:ext cx="2028963" cy="1848673"/>
      </dsp:txXfrm>
    </dsp:sp>
    <dsp:sp modelId="{11415910-7E68-417B-B4B2-5E96E15035F6}">
      <dsp:nvSpPr>
        <dsp:cNvPr id="0" name=""/>
        <dsp:cNvSpPr/>
      </dsp:nvSpPr>
      <dsp:spPr>
        <a:xfrm rot="20565387">
          <a:off x="2954350" y="1344608"/>
          <a:ext cx="1975679" cy="54883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5BD53B-6785-45CE-BD5B-49D812EC2363}">
      <dsp:nvSpPr>
        <dsp:cNvPr id="0" name=""/>
        <dsp:cNvSpPr/>
      </dsp:nvSpPr>
      <dsp:spPr>
        <a:xfrm>
          <a:off x="3737293" y="702632"/>
          <a:ext cx="2296673" cy="124712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Музыка</a:t>
          </a:r>
          <a:endParaRPr lang="ru-RU" sz="2400" kern="1200" dirty="0"/>
        </a:p>
      </dsp:txBody>
      <dsp:txXfrm>
        <a:off x="3773820" y="739159"/>
        <a:ext cx="2223619" cy="1174075"/>
      </dsp:txXfrm>
    </dsp:sp>
    <dsp:sp modelId="{B05DB5AC-17C4-4060-A0DE-BCB745B190FC}">
      <dsp:nvSpPr>
        <dsp:cNvPr id="0" name=""/>
        <dsp:cNvSpPr/>
      </dsp:nvSpPr>
      <dsp:spPr>
        <a:xfrm rot="685027">
          <a:off x="3019822" y="2582692"/>
          <a:ext cx="1871391" cy="54883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61FB20-1280-41E4-B799-A89287B05C9C}">
      <dsp:nvSpPr>
        <dsp:cNvPr id="0" name=""/>
        <dsp:cNvSpPr/>
      </dsp:nvSpPr>
      <dsp:spPr>
        <a:xfrm>
          <a:off x="3649307" y="2261484"/>
          <a:ext cx="2446780" cy="1561692"/>
        </a:xfrm>
        <a:prstGeom prst="roundRect">
          <a:avLst>
            <a:gd name="adj" fmla="val 1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Художественное творчество</a:t>
          </a:r>
          <a:endParaRPr lang="ru-RU" sz="2400" kern="1200" dirty="0"/>
        </a:p>
      </dsp:txBody>
      <dsp:txXfrm>
        <a:off x="3695047" y="2307224"/>
        <a:ext cx="2355300" cy="147021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F8BE72-9A66-4BC2-A0A7-99960EC835F3}">
      <dsp:nvSpPr>
        <dsp:cNvPr id="0" name=""/>
        <dsp:cNvSpPr/>
      </dsp:nvSpPr>
      <dsp:spPr>
        <a:xfrm>
          <a:off x="3528977" y="2295564"/>
          <a:ext cx="3783115" cy="3563974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Познавательное развитие</a:t>
          </a:r>
          <a:endParaRPr lang="ru-RU" sz="2400" kern="1200" dirty="0"/>
        </a:p>
      </dsp:txBody>
      <dsp:txXfrm>
        <a:off x="4083001" y="2817496"/>
        <a:ext cx="2675067" cy="2520110"/>
      </dsp:txXfrm>
    </dsp:sp>
    <dsp:sp modelId="{D1725B0E-B977-4BD0-927F-9423EB87FE45}">
      <dsp:nvSpPr>
        <dsp:cNvPr id="0" name=""/>
        <dsp:cNvSpPr/>
      </dsp:nvSpPr>
      <dsp:spPr>
        <a:xfrm rot="10086647">
          <a:off x="1476694" y="4321872"/>
          <a:ext cx="2005130" cy="74985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DB29E1-CF08-43E1-BDF8-C6B99240D233}">
      <dsp:nvSpPr>
        <dsp:cNvPr id="0" name=""/>
        <dsp:cNvSpPr/>
      </dsp:nvSpPr>
      <dsp:spPr>
        <a:xfrm>
          <a:off x="0" y="3761543"/>
          <a:ext cx="2996403" cy="2283605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Формирование элементарных математических  представлений</a:t>
          </a:r>
          <a:endParaRPr lang="ru-RU" sz="2400" kern="1200" dirty="0"/>
        </a:p>
      </dsp:txBody>
      <dsp:txXfrm>
        <a:off x="66885" y="3828428"/>
        <a:ext cx="2862633" cy="2149835"/>
      </dsp:txXfrm>
    </dsp:sp>
    <dsp:sp modelId="{D68EAF2F-D9E8-4BC0-A863-50BFBA2B0DFF}">
      <dsp:nvSpPr>
        <dsp:cNvPr id="0" name=""/>
        <dsp:cNvSpPr/>
      </dsp:nvSpPr>
      <dsp:spPr>
        <a:xfrm rot="12885071">
          <a:off x="1104792" y="1719051"/>
          <a:ext cx="2913114" cy="74985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DACD10-8C1A-4DAB-939C-C0BBBB4BC1A6}">
      <dsp:nvSpPr>
        <dsp:cNvPr id="0" name=""/>
        <dsp:cNvSpPr/>
      </dsp:nvSpPr>
      <dsp:spPr>
        <a:xfrm>
          <a:off x="0" y="263918"/>
          <a:ext cx="2729181" cy="1999601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Ознакомление с предметным окружением</a:t>
          </a:r>
          <a:endParaRPr lang="ru-RU" sz="2400" kern="1200" dirty="0"/>
        </a:p>
      </dsp:txBody>
      <dsp:txXfrm>
        <a:off x="58566" y="322484"/>
        <a:ext cx="2612049" cy="1882469"/>
      </dsp:txXfrm>
    </dsp:sp>
    <dsp:sp modelId="{ADF369CC-30E1-4B7B-82F5-64F6EA5F0E22}">
      <dsp:nvSpPr>
        <dsp:cNvPr id="0" name=""/>
        <dsp:cNvSpPr/>
      </dsp:nvSpPr>
      <dsp:spPr>
        <a:xfrm rot="16200000">
          <a:off x="4698437" y="1114487"/>
          <a:ext cx="1444195" cy="74985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7025D7-AEF3-4544-8E1F-731A6EE648D9}">
      <dsp:nvSpPr>
        <dsp:cNvPr id="0" name=""/>
        <dsp:cNvSpPr/>
      </dsp:nvSpPr>
      <dsp:spPr>
        <a:xfrm>
          <a:off x="4055944" y="-232485"/>
          <a:ext cx="2729181" cy="1999601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Ознакомление с социальным миром</a:t>
          </a:r>
          <a:endParaRPr lang="ru-RU" sz="2400" kern="1200" dirty="0"/>
        </a:p>
      </dsp:txBody>
      <dsp:txXfrm>
        <a:off x="4114510" y="-173919"/>
        <a:ext cx="2612049" cy="1882469"/>
      </dsp:txXfrm>
    </dsp:sp>
    <dsp:sp modelId="{EBEAEDB6-75B9-42FF-8050-9D103555DE0F}">
      <dsp:nvSpPr>
        <dsp:cNvPr id="0" name=""/>
        <dsp:cNvSpPr/>
      </dsp:nvSpPr>
      <dsp:spPr>
        <a:xfrm rot="19432409">
          <a:off x="6759368" y="1563416"/>
          <a:ext cx="3183813" cy="74985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CC3A66-D8F8-474F-9207-52C564D04238}">
      <dsp:nvSpPr>
        <dsp:cNvPr id="0" name=""/>
        <dsp:cNvSpPr/>
      </dsp:nvSpPr>
      <dsp:spPr>
        <a:xfrm>
          <a:off x="8272494" y="0"/>
          <a:ext cx="2729181" cy="1999601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Ознакомление с миром природы</a:t>
          </a:r>
          <a:endParaRPr lang="ru-RU" sz="2400" kern="1200" dirty="0"/>
        </a:p>
      </dsp:txBody>
      <dsp:txXfrm>
        <a:off x="8331060" y="58566"/>
        <a:ext cx="2612049" cy="1882469"/>
      </dsp:txXfrm>
    </dsp:sp>
    <dsp:sp modelId="{A339E4F8-04EA-45B7-891F-831DA583DE16}">
      <dsp:nvSpPr>
        <dsp:cNvPr id="0" name=""/>
        <dsp:cNvSpPr/>
      </dsp:nvSpPr>
      <dsp:spPr>
        <a:xfrm rot="535326">
          <a:off x="7387569" y="4165848"/>
          <a:ext cx="1967200" cy="74985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EDEE31-AF94-491B-8ECE-7FA67BADAEBA}">
      <dsp:nvSpPr>
        <dsp:cNvPr id="0" name=""/>
        <dsp:cNvSpPr/>
      </dsp:nvSpPr>
      <dsp:spPr>
        <a:xfrm>
          <a:off x="7684061" y="3386732"/>
          <a:ext cx="3317614" cy="2613179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Развитие познавательно – исследовательской деятельности</a:t>
          </a:r>
          <a:endParaRPr lang="ru-RU" sz="2400" kern="1200" dirty="0"/>
        </a:p>
      </dsp:txBody>
      <dsp:txXfrm>
        <a:off x="7760598" y="3463269"/>
        <a:ext cx="3164540" cy="24601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04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422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118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597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839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657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606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6043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8110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6454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275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0580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1023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7039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2049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9844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7197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569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3329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206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1338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359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9038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4497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8054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357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499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14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933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983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423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733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F641-B819-4CE8-A723-8170BC8BD296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585F-354D-41E1-B787-0CA9EA46A1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39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AF641-B819-4CE8-A723-8170BC8BD296}" type="datetimeFigureOut">
              <a:rPr lang="ru-RU" smtClean="0"/>
              <a:t>15.12.2016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A585F-354D-41E1-B787-0CA9EA46A1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28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475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AF641-B819-4CE8-A723-8170BC8BD29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A585F-354D-41E1-B787-0CA9EA46A1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714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78423"/>
            <a:ext cx="11987284" cy="3862317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b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b="1" i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Интеграция образовательных областей в условиях ФГОС ДО</a:t>
            </a:r>
            <a:b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</a:rPr>
              <a:t>«Социально-</a:t>
            </a:r>
            <a:r>
              <a:rPr lang="ru-RU" sz="5400" b="1" i="1" dirty="0" err="1" smtClean="0">
                <a:solidFill>
                  <a:schemeClr val="accent5">
                    <a:lumMod val="50000"/>
                  </a:schemeClr>
                </a:solidFill>
              </a:rPr>
              <a:t>коммуникативой</a:t>
            </a:r>
            <a: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</a:rPr>
              <a:t>»,</a:t>
            </a:r>
            <a:b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</a:rPr>
              <a:t>Познавательной,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«Художественно- эстетической»</a:t>
            </a:r>
            <a:b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7415" y="5202238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Зам.зав.по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ВМР</a:t>
            </a:r>
          </a:p>
          <a:p>
            <a:pPr algn="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Абу Аль-Нади Е.А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400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335658324"/>
              </p:ext>
            </p:extLst>
          </p:nvPr>
        </p:nvGraphicFramePr>
        <p:xfrm>
          <a:off x="156519" y="1329266"/>
          <a:ext cx="1189543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14400" y="263611"/>
            <a:ext cx="110304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rgbClr val="002060"/>
                </a:solidFill>
              </a:rPr>
              <a:t>Формы работы с детьми </a:t>
            </a:r>
            <a:r>
              <a:rPr lang="ru-RU" sz="4000" b="1" i="1" dirty="0" smtClean="0">
                <a:solidFill>
                  <a:srgbClr val="002060"/>
                </a:solidFill>
              </a:rPr>
              <a:t>по познавательному развитию 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885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141226224"/>
              </p:ext>
            </p:extLst>
          </p:nvPr>
        </p:nvGraphicFramePr>
        <p:xfrm>
          <a:off x="404262" y="231006"/>
          <a:ext cx="11656192" cy="6391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1785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Художественно – эстетическое развитие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9200" y="1905000"/>
            <a:ext cx="10262418" cy="4030935"/>
          </a:xfrm>
        </p:spPr>
        <p:txBody>
          <a:bodyPr>
            <a:noAutofit/>
          </a:bodyPr>
          <a:lstStyle/>
          <a:p>
            <a:r>
              <a:rPr lang="ru-RU" dirty="0" smtClean="0"/>
              <a:t>      Художественно </a:t>
            </a:r>
            <a:r>
              <a:rPr lang="ru-RU" dirty="0"/>
              <a:t>– эстетическое развитие предполагает развитие предпосылок ценностно-смыслового восприятия и понимания произведений искусства, мира природы; становление эстетического отношения к окружающему миру; формирование элементарных представлений о видах искусства; восприятие музыки, художественной литературы, фольклора; стимулирование сопереживания персонажам художественных произведений; реализацию самостоятельной творческой деятельности детей.</a:t>
            </a:r>
          </a:p>
        </p:txBody>
      </p:sp>
    </p:spTree>
    <p:extLst>
      <p:ext uri="{BB962C8B-B14F-4D97-AF65-F5344CB8AC3E}">
        <p14:creationId xmlns:p14="http://schemas.microsoft.com/office/powerpoint/2010/main" val="147577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34485016"/>
              </p:ext>
            </p:extLst>
          </p:nvPr>
        </p:nvGraphicFramePr>
        <p:xfrm>
          <a:off x="231005" y="240632"/>
          <a:ext cx="11752447" cy="5897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717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accent5">
                    <a:lumMod val="50000"/>
                  </a:schemeClr>
                </a:solidFill>
              </a:rPr>
              <a:t>Формы работы с детьми по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художественно 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</a:rPr>
              <a:t>–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эстетическому развитию 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Прямоугольник с одним вырезанным углом 4"/>
          <p:cNvSpPr/>
          <p:nvPr/>
        </p:nvSpPr>
        <p:spPr>
          <a:xfrm>
            <a:off x="322403" y="2841498"/>
            <a:ext cx="3781168" cy="2121562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НОД с подгруппой детей и индивидуально </a:t>
            </a:r>
            <a:r>
              <a:rPr lang="ru-RU" sz="2000" dirty="0" smtClean="0"/>
              <a:t>( </a:t>
            </a:r>
            <a:r>
              <a:rPr lang="ru-RU" sz="2000" dirty="0"/>
              <a:t>развитие слуха и голоса, освоение танцевальных движений, обучение игре на инструментах и др.)</a:t>
            </a:r>
          </a:p>
        </p:txBody>
      </p:sp>
      <p:sp>
        <p:nvSpPr>
          <p:cNvPr id="7" name="Прямоугольник с двумя усеченными соседними углами 6"/>
          <p:cNvSpPr/>
          <p:nvPr/>
        </p:nvSpPr>
        <p:spPr>
          <a:xfrm>
            <a:off x="5405755" y="2623162"/>
            <a:ext cx="6639698" cy="2372498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Музыкальная </a:t>
            </a:r>
            <a:r>
              <a:rPr lang="ru-RU" sz="2000" dirty="0"/>
              <a:t>среда вне музыкального зала как условие организации самостоятельной образовательной деятельности и образовательной деятельности в ходе режимных моментов (самостоятельная музыкальная деятельность, музыкальные пробуждения, досуги, утренники, гимнастика, физкультминутки, физ. занятия)</a:t>
            </a:r>
          </a:p>
        </p:txBody>
      </p:sp>
      <p:sp>
        <p:nvSpPr>
          <p:cNvPr id="8" name="Прямоугольник с двумя усеченными противолежащими углами 7"/>
          <p:cNvSpPr/>
          <p:nvPr/>
        </p:nvSpPr>
        <p:spPr>
          <a:xfrm>
            <a:off x="3782425" y="5386441"/>
            <a:ext cx="4473146" cy="107798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Праздники </a:t>
            </a:r>
            <a:r>
              <a:rPr lang="ru-RU" sz="2000" dirty="0"/>
              <a:t>и развлечения </a:t>
            </a:r>
            <a:r>
              <a:rPr lang="ru-RU" sz="2000" dirty="0" smtClean="0"/>
              <a:t>(</a:t>
            </a:r>
            <a:r>
              <a:rPr lang="ru-RU" sz="2000" dirty="0"/>
              <a:t>сезонные, тематические, фольклорные, игровые).</a:t>
            </a:r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1347538" y="1588168"/>
            <a:ext cx="9465882" cy="936901"/>
          </a:xfrm>
          <a:prstGeom prst="downArrow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Формы организации музыкальной деятельности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1817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соседними углами 7"/>
          <p:cNvSpPr/>
          <p:nvPr/>
        </p:nvSpPr>
        <p:spPr>
          <a:xfrm>
            <a:off x="284205" y="1211293"/>
            <a:ext cx="2479589" cy="1235675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Литературно-театрализованная </a:t>
            </a:r>
            <a:r>
              <a:rPr lang="ru-RU" sz="2000" dirty="0"/>
              <a:t>НОД </a:t>
            </a:r>
          </a:p>
        </p:txBody>
      </p:sp>
      <p:sp>
        <p:nvSpPr>
          <p:cNvPr id="9" name="Прямоугольник с одним скругленным углом 8"/>
          <p:cNvSpPr/>
          <p:nvPr/>
        </p:nvSpPr>
        <p:spPr>
          <a:xfrm>
            <a:off x="3311610" y="1241940"/>
            <a:ext cx="2903837" cy="1205028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С</a:t>
            </a:r>
            <a:r>
              <a:rPr lang="ru-RU" sz="2000" dirty="0" smtClean="0"/>
              <a:t>амостоятельная </a:t>
            </a:r>
            <a:r>
              <a:rPr lang="ru-RU" sz="2000" dirty="0"/>
              <a:t>театрализованная </a:t>
            </a:r>
            <a:r>
              <a:rPr lang="ru-RU" sz="2000" dirty="0" smtClean="0"/>
              <a:t>деятельность</a:t>
            </a:r>
            <a:endParaRPr lang="ru-RU" sz="2000" dirty="0"/>
          </a:p>
        </p:txBody>
      </p:sp>
      <p:sp>
        <p:nvSpPr>
          <p:cNvPr id="10" name="Прямоугольник с одним усеченным и одним скругленным углом 9"/>
          <p:cNvSpPr/>
          <p:nvPr/>
        </p:nvSpPr>
        <p:spPr>
          <a:xfrm>
            <a:off x="5451390" y="2860516"/>
            <a:ext cx="3233350" cy="1253586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Театрализованная </a:t>
            </a:r>
            <a:r>
              <a:rPr lang="ru-RU" sz="2000" dirty="0"/>
              <a:t>игра на праздниках, </a:t>
            </a:r>
            <a:r>
              <a:rPr lang="ru-RU" sz="2000" dirty="0" smtClean="0"/>
              <a:t>развлечениях</a:t>
            </a:r>
            <a:endParaRPr lang="ru-RU" sz="2000" dirty="0"/>
          </a:p>
        </p:txBody>
      </p:sp>
      <p:sp>
        <p:nvSpPr>
          <p:cNvPr id="11" name="Прямоугольник с двумя усеченными противолежащими углами 10"/>
          <p:cNvSpPr/>
          <p:nvPr/>
        </p:nvSpPr>
        <p:spPr>
          <a:xfrm>
            <a:off x="2098587" y="2914021"/>
            <a:ext cx="2664941" cy="1200081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Совместная </a:t>
            </a:r>
            <a:r>
              <a:rPr lang="ru-RU" sz="2000" dirty="0"/>
              <a:t>театрализованная деятельность взрослых и детей</a:t>
            </a:r>
          </a:p>
        </p:txBody>
      </p:sp>
      <p:sp>
        <p:nvSpPr>
          <p:cNvPr id="12" name="Прямоугольник с двумя усеченными соседними углами 11"/>
          <p:cNvSpPr/>
          <p:nvPr/>
        </p:nvSpPr>
        <p:spPr>
          <a:xfrm>
            <a:off x="4748517" y="5214551"/>
            <a:ext cx="2694961" cy="790334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Музей кукол</a:t>
            </a:r>
            <a:endParaRPr lang="ru-RU" sz="20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02163" y="1211293"/>
            <a:ext cx="2570205" cy="1324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Посещение </a:t>
            </a:r>
            <a:r>
              <a:rPr lang="ru-RU" sz="2000" dirty="0"/>
              <a:t>детьми театров совместно с </a:t>
            </a:r>
            <a:r>
              <a:rPr lang="ru-RU" sz="2000" dirty="0" smtClean="0"/>
              <a:t>родителями</a:t>
            </a:r>
            <a:endParaRPr lang="ru-RU" sz="2000" dirty="0"/>
          </a:p>
        </p:txBody>
      </p:sp>
      <p:sp>
        <p:nvSpPr>
          <p:cNvPr id="14" name="Прямоугольник с двумя усеченными соседними углами 13"/>
          <p:cNvSpPr/>
          <p:nvPr/>
        </p:nvSpPr>
        <p:spPr>
          <a:xfrm>
            <a:off x="9572368" y="2860516"/>
            <a:ext cx="1696994" cy="1235676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Экскурсии</a:t>
            </a:r>
            <a:endParaRPr lang="ru-RU" sz="2000" dirty="0"/>
          </a:p>
        </p:txBody>
      </p:sp>
      <p:sp>
        <p:nvSpPr>
          <p:cNvPr id="15" name="Прямоугольник с двумя усеченными противолежащими углами 14"/>
          <p:cNvSpPr/>
          <p:nvPr/>
        </p:nvSpPr>
        <p:spPr>
          <a:xfrm>
            <a:off x="745522" y="4712045"/>
            <a:ext cx="2780273" cy="1379932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Выставки</a:t>
            </a:r>
            <a:r>
              <a:rPr lang="ru-RU" sz="2000" dirty="0"/>
              <a:t>, конкурсы совместного творчества детей и родителей</a:t>
            </a:r>
          </a:p>
        </p:txBody>
      </p:sp>
      <p:sp>
        <p:nvSpPr>
          <p:cNvPr id="16" name="Прямоугольник с одним скругленным углом 15"/>
          <p:cNvSpPr/>
          <p:nvPr/>
        </p:nvSpPr>
        <p:spPr>
          <a:xfrm>
            <a:off x="8468498" y="4665072"/>
            <a:ext cx="1845276" cy="1339813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Кружковая </a:t>
            </a:r>
            <a:r>
              <a:rPr lang="ru-RU" sz="2000" dirty="0"/>
              <a:t>работа</a:t>
            </a:r>
          </a:p>
        </p:txBody>
      </p:sp>
      <p:sp>
        <p:nvSpPr>
          <p:cNvPr id="17" name="Выноска со стрелкой вниз 16"/>
          <p:cNvSpPr/>
          <p:nvPr/>
        </p:nvSpPr>
        <p:spPr>
          <a:xfrm>
            <a:off x="2348563" y="150789"/>
            <a:ext cx="8556859" cy="1020559"/>
          </a:xfrm>
          <a:prstGeom prst="downArrow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Формы организации театрализованной деятельности: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8943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1443790" y="250255"/>
            <a:ext cx="9634888" cy="1588169"/>
          </a:xfrm>
          <a:prstGeom prst="downArrow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Формы организации художественно-продуктивной деятельности: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04261" y="1963553"/>
            <a:ext cx="2281188" cy="128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Досуги</a:t>
            </a:r>
            <a:r>
              <a:rPr lang="ru-RU" sz="2000" dirty="0"/>
              <a:t>, развлечения</a:t>
            </a:r>
          </a:p>
        </p:txBody>
      </p:sp>
      <p:sp>
        <p:nvSpPr>
          <p:cNvPr id="4" name="Прямоугольник с одним вырезанным углом 3"/>
          <p:cNvSpPr/>
          <p:nvPr/>
        </p:nvSpPr>
        <p:spPr>
          <a:xfrm>
            <a:off x="3503595" y="1838424"/>
            <a:ext cx="2627697" cy="1405289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Выставки </a:t>
            </a:r>
            <a:r>
              <a:rPr lang="ru-RU" sz="2000" dirty="0"/>
              <a:t>творческих работ детей</a:t>
            </a:r>
          </a:p>
        </p:txBody>
      </p:sp>
      <p:sp>
        <p:nvSpPr>
          <p:cNvPr id="5" name="Прямоугольник с двумя усеченными соседними углами 4"/>
          <p:cNvSpPr/>
          <p:nvPr/>
        </p:nvSpPr>
        <p:spPr>
          <a:xfrm>
            <a:off x="7209322" y="1838425"/>
            <a:ext cx="3715351" cy="1405288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Выставки </a:t>
            </a:r>
            <a:r>
              <a:rPr lang="ru-RU" sz="2000" dirty="0"/>
              <a:t>совместного творчества детей и родителей</a:t>
            </a:r>
          </a:p>
        </p:txBody>
      </p:sp>
      <p:sp>
        <p:nvSpPr>
          <p:cNvPr id="6" name="Прямоугольник с двумя усеченными противолежащими углами 5"/>
          <p:cNvSpPr/>
          <p:nvPr/>
        </p:nvSpPr>
        <p:spPr>
          <a:xfrm>
            <a:off x="539014" y="3801979"/>
            <a:ext cx="1530417" cy="1174282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Конкурсы</a:t>
            </a:r>
            <a:endParaRPr lang="ru-RU" sz="2000" dirty="0"/>
          </a:p>
        </p:txBody>
      </p:sp>
      <p:sp>
        <p:nvSpPr>
          <p:cNvPr id="7" name="Прямоугольник с одним усеченным и одним скругленным углом 6"/>
          <p:cNvSpPr/>
          <p:nvPr/>
        </p:nvSpPr>
        <p:spPr>
          <a:xfrm>
            <a:off x="6030227" y="3801979"/>
            <a:ext cx="2098308" cy="1087654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Экскурсии</a:t>
            </a:r>
            <a:endParaRPr lang="ru-RU" sz="2000" dirty="0"/>
          </a:p>
        </p:txBody>
      </p:sp>
      <p:sp>
        <p:nvSpPr>
          <p:cNvPr id="8" name="Прямоугольник с одним скругленным углом 7"/>
          <p:cNvSpPr/>
          <p:nvPr/>
        </p:nvSpPr>
        <p:spPr>
          <a:xfrm>
            <a:off x="2314876" y="4581624"/>
            <a:ext cx="3219650" cy="1559293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Самостоятельная </a:t>
            </a:r>
            <a:r>
              <a:rPr lang="ru-RU" sz="2000" dirty="0"/>
              <a:t>художественно-продуктивная деятельность</a:t>
            </a:r>
          </a:p>
        </p:txBody>
      </p:sp>
      <p:sp>
        <p:nvSpPr>
          <p:cNvPr id="9" name="Прямоугольник с двумя скругленными соседними углами 8"/>
          <p:cNvSpPr/>
          <p:nvPr/>
        </p:nvSpPr>
        <p:spPr>
          <a:xfrm>
            <a:off x="8624236" y="4504622"/>
            <a:ext cx="2791326" cy="1636295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Мини-музей </a:t>
            </a:r>
            <a:r>
              <a:rPr lang="ru-RU" sz="2000" dirty="0"/>
              <a:t>декоративно-прикладного искусства </a:t>
            </a:r>
          </a:p>
        </p:txBody>
      </p:sp>
    </p:spTree>
    <p:extLst>
      <p:ext uri="{BB962C8B-B14F-4D97-AF65-F5344CB8AC3E}">
        <p14:creationId xmlns:p14="http://schemas.microsoft.com/office/powerpoint/2010/main" val="278704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3704" y="162994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Основные направления развития детей и образовательные области</a:t>
            </a:r>
            <a:endParaRPr lang="ru-RU" b="1" i="1" dirty="0">
              <a:solidFill>
                <a:srgbClr val="00206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312191447"/>
              </p:ext>
            </p:extLst>
          </p:nvPr>
        </p:nvGraphicFramePr>
        <p:xfrm>
          <a:off x="-489819" y="1809550"/>
          <a:ext cx="8247781" cy="4213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69166819"/>
              </p:ext>
            </p:extLst>
          </p:nvPr>
        </p:nvGraphicFramePr>
        <p:xfrm>
          <a:off x="5862856" y="2781701"/>
          <a:ext cx="6101346" cy="3866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45652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780732486"/>
              </p:ext>
            </p:extLst>
          </p:nvPr>
        </p:nvGraphicFramePr>
        <p:xfrm>
          <a:off x="866274" y="436729"/>
          <a:ext cx="11001676" cy="61854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998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93697" y="1777390"/>
            <a:ext cx="2817341" cy="2510483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Игровая (включая </a:t>
            </a:r>
            <a:r>
              <a:rPr lang="ru-RU" sz="2000" dirty="0"/>
              <a:t>сюжетно-ролевую </a:t>
            </a:r>
            <a:r>
              <a:rPr lang="ru-RU" sz="2000" dirty="0" smtClean="0"/>
              <a:t>игру, игру </a:t>
            </a:r>
            <a:r>
              <a:rPr lang="ru-RU" sz="2000" dirty="0"/>
              <a:t>с правилами и другие виды </a:t>
            </a:r>
            <a:r>
              <a:rPr lang="ru-RU" sz="2000" dirty="0" smtClean="0"/>
              <a:t>игры)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764" y="280086"/>
            <a:ext cx="11444438" cy="16249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Содержание образовательных областей может реализовываться в различных видах </a:t>
            </a:r>
            <a:r>
              <a:rPr lang="ru-RU" b="1" i="1" dirty="0" smtClean="0">
                <a:solidFill>
                  <a:srgbClr val="002060"/>
                </a:solidFill>
              </a:rPr>
              <a:t>детской деятельности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11504611" y="5857102"/>
            <a:ext cx="45719" cy="541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7" name="Прямоугольник с одним вырезанным углом 6"/>
          <p:cNvSpPr/>
          <p:nvPr/>
        </p:nvSpPr>
        <p:spPr>
          <a:xfrm>
            <a:off x="2710250" y="4492809"/>
            <a:ext cx="2812984" cy="1734896"/>
          </a:xfrm>
          <a:prstGeom prst="snip1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К</a:t>
            </a:r>
            <a:r>
              <a:rPr lang="ru-RU" sz="2000" dirty="0" smtClean="0"/>
              <a:t>оммуникативная </a:t>
            </a:r>
            <a:r>
              <a:rPr lang="ru-RU" sz="2000" dirty="0"/>
              <a:t>(общение и взаимодействие со взрослыми и сверстниками)</a:t>
            </a:r>
          </a:p>
        </p:txBody>
      </p:sp>
      <p:sp>
        <p:nvSpPr>
          <p:cNvPr id="8" name="Прямоугольник с двумя усеченными противолежащими углами 7"/>
          <p:cNvSpPr/>
          <p:nvPr/>
        </p:nvSpPr>
        <p:spPr>
          <a:xfrm>
            <a:off x="7878108" y="4176326"/>
            <a:ext cx="3805882" cy="2367863"/>
          </a:xfrm>
          <a:prstGeom prst="snip2Diag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П</a:t>
            </a:r>
            <a:r>
              <a:rPr lang="ru-RU" sz="2000" dirty="0" smtClean="0"/>
              <a:t>ознавательно-исследовательская </a:t>
            </a:r>
            <a:r>
              <a:rPr lang="ru-RU" sz="2000" dirty="0"/>
              <a:t>(исследования объектов окружающего мира и экспериментирования с ними)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8540845" y="1972576"/>
            <a:ext cx="3143145" cy="1758519"/>
          </a:xfrm>
          <a:prstGeom prst="round2Diag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В</a:t>
            </a:r>
            <a:r>
              <a:rPr lang="ru-RU" sz="2000" dirty="0" smtClean="0"/>
              <a:t>осприятие </a:t>
            </a:r>
            <a:r>
              <a:rPr lang="ru-RU" sz="2000" dirty="0"/>
              <a:t>художественной литературы и фольклора</a:t>
            </a:r>
          </a:p>
        </p:txBody>
      </p:sp>
      <p:sp>
        <p:nvSpPr>
          <p:cNvPr id="12" name="Прямоугольник с двумя усеченными противолежащими углами 11"/>
          <p:cNvSpPr/>
          <p:nvPr/>
        </p:nvSpPr>
        <p:spPr>
          <a:xfrm>
            <a:off x="4588475" y="2199503"/>
            <a:ext cx="2854174" cy="1883434"/>
          </a:xfrm>
          <a:prstGeom prst="snip2Diag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И</a:t>
            </a:r>
            <a:r>
              <a:rPr lang="ru-RU" sz="2000" dirty="0" smtClean="0"/>
              <a:t>зобразительная </a:t>
            </a:r>
            <a:r>
              <a:rPr lang="ru-RU" sz="2000" dirty="0"/>
              <a:t>(рисование, лепка, аппликация)</a:t>
            </a:r>
          </a:p>
        </p:txBody>
      </p:sp>
    </p:spTree>
    <p:extLst>
      <p:ext uri="{BB962C8B-B14F-4D97-AF65-F5344CB8AC3E}">
        <p14:creationId xmlns:p14="http://schemas.microsoft.com/office/powerpoint/2010/main" val="265306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ФГОС –  стандарт качества дошкольного образования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65742"/>
            <a:ext cx="10515600" cy="5039773"/>
          </a:xfrm>
        </p:spPr>
        <p:txBody>
          <a:bodyPr>
            <a:noAutofit/>
          </a:bodyPr>
          <a:lstStyle/>
          <a:p>
            <a:r>
              <a:rPr lang="ru-RU" dirty="0" smtClean="0"/>
              <a:t>  Федеральный государственный образовательный стандарт (ФГОС) устанавливает нормы и положения обязательные при реализации основной образовательной программы детского сада. Основная образовательная программа должна строиться с учетом принципа интеграции образовательных областей в соответствии с возрастными возможностями и особенностями воспитанников, спецификой и возможностями образовательных областей; основываться на комплексно-тематическом принципе построения образовательного процесса; предусматривать решение программных образовательных задач в совместной деятельности взрослого и детей и самостоятельной деятельности детей не только в рамках непосредственно образовательной деятельности, но и при проведении режимных моментов.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1795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одним скругленным углом 7"/>
          <p:cNvSpPr/>
          <p:nvPr/>
        </p:nvSpPr>
        <p:spPr>
          <a:xfrm>
            <a:off x="1482291" y="385011"/>
            <a:ext cx="4610501" cy="3185962"/>
          </a:xfrm>
          <a:prstGeom prst="round1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Музыкальная </a:t>
            </a:r>
            <a:r>
              <a:rPr lang="ru-RU" sz="2000" dirty="0"/>
              <a:t>(восприятие и понимание смысла музыкальных произведений, пение, музыкально-ритмические движения, игры на детских музыкальных инструментах)</a:t>
            </a: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7465490" y="962526"/>
            <a:ext cx="3555435" cy="1857675"/>
          </a:xfrm>
          <a:prstGeom prst="round2Diag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Двигательная </a:t>
            </a:r>
            <a:r>
              <a:rPr lang="ru-RU" sz="2000" dirty="0">
                <a:solidFill>
                  <a:schemeClr val="bg1"/>
                </a:solidFill>
              </a:rPr>
              <a:t>(овладение основными движениями)</a:t>
            </a:r>
          </a:p>
        </p:txBody>
      </p:sp>
      <p:sp>
        <p:nvSpPr>
          <p:cNvPr id="10" name="Прямоугольник с одним вырезанным углом 9"/>
          <p:cNvSpPr/>
          <p:nvPr/>
        </p:nvSpPr>
        <p:spPr>
          <a:xfrm>
            <a:off x="2175309" y="4119613"/>
            <a:ext cx="3647975" cy="1559292"/>
          </a:xfrm>
          <a:prstGeom prst="snip1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Самообслуживание </a:t>
            </a:r>
            <a:r>
              <a:rPr lang="ru-RU" sz="2000" dirty="0"/>
              <a:t>и элементарный бытовой труд (в помещении и на улице)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257448" y="3676851"/>
            <a:ext cx="4312118" cy="234856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Конструирование </a:t>
            </a:r>
            <a:r>
              <a:rPr lang="ru-RU" sz="2000" dirty="0"/>
              <a:t>из разного материала, включая конструкторы, модули, бумагу, природный и иной материал</a:t>
            </a:r>
          </a:p>
        </p:txBody>
      </p:sp>
    </p:spTree>
    <p:extLst>
      <p:ext uri="{BB962C8B-B14F-4D97-AF65-F5344CB8AC3E}">
        <p14:creationId xmlns:p14="http://schemas.microsoft.com/office/powerpoint/2010/main" val="183366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760396" y="649894"/>
            <a:ext cx="10366408" cy="5281061"/>
          </a:xfrm>
          <a:prstGeom prst="verticalScroll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43603" y="1406640"/>
            <a:ext cx="692177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sz="2400" b="1" u="sng" dirty="0" smtClean="0">
                <a:solidFill>
                  <a:schemeClr val="bg1"/>
                </a:solidFill>
              </a:rPr>
              <a:t>Образовательная </a:t>
            </a:r>
            <a:r>
              <a:rPr lang="ru-RU" sz="2400" b="1" u="sng" dirty="0">
                <a:solidFill>
                  <a:schemeClr val="bg1"/>
                </a:solidFill>
              </a:rPr>
              <a:t>деятельность осуществляется на протяжении всего времени нахождения ребенка в дошкольной организации</a:t>
            </a:r>
            <a:r>
              <a:rPr lang="ru-RU" sz="2400" dirty="0">
                <a:solidFill>
                  <a:schemeClr val="bg1"/>
                </a:solidFill>
              </a:rPr>
              <a:t>. </a:t>
            </a:r>
            <a:r>
              <a:rPr lang="ru-RU" sz="2400" dirty="0" smtClean="0">
                <a:solidFill>
                  <a:schemeClr val="bg1"/>
                </a:solidFill>
              </a:rPr>
              <a:t>	Это</a:t>
            </a:r>
            <a:r>
              <a:rPr lang="ru-RU" sz="2400" dirty="0">
                <a:solidFill>
                  <a:schemeClr val="bg1"/>
                </a:solidFill>
              </a:rPr>
              <a:t>: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	* Совместная </a:t>
            </a:r>
            <a:r>
              <a:rPr lang="ru-RU" sz="2400" dirty="0">
                <a:solidFill>
                  <a:schemeClr val="bg1"/>
                </a:solidFill>
              </a:rPr>
              <a:t>(партнерская) деятельность педагога с </a:t>
            </a:r>
            <a:r>
              <a:rPr lang="ru-RU" sz="2400" dirty="0" smtClean="0">
                <a:solidFill>
                  <a:schemeClr val="bg1"/>
                </a:solidFill>
              </a:rPr>
              <a:t>детьми:</a:t>
            </a:r>
          </a:p>
          <a:p>
            <a:r>
              <a:rPr lang="ru-RU" sz="2400" dirty="0">
                <a:solidFill>
                  <a:schemeClr val="bg1"/>
                </a:solidFill>
              </a:rPr>
              <a:t>	</a:t>
            </a:r>
            <a:r>
              <a:rPr lang="ru-RU" sz="2400" dirty="0" smtClean="0">
                <a:solidFill>
                  <a:schemeClr val="bg1"/>
                </a:solidFill>
              </a:rPr>
              <a:t>- образовательная </a:t>
            </a:r>
            <a:r>
              <a:rPr lang="ru-RU" sz="2400" dirty="0">
                <a:solidFill>
                  <a:schemeClr val="bg1"/>
                </a:solidFill>
              </a:rPr>
              <a:t>деятельность в режимных </a:t>
            </a:r>
            <a:r>
              <a:rPr lang="ru-RU" sz="2400" dirty="0" smtClean="0">
                <a:solidFill>
                  <a:schemeClr val="bg1"/>
                </a:solidFill>
              </a:rPr>
              <a:t>моментах;</a:t>
            </a:r>
          </a:p>
          <a:p>
            <a:r>
              <a:rPr lang="ru-RU" sz="2400" dirty="0">
                <a:solidFill>
                  <a:schemeClr val="bg1"/>
                </a:solidFill>
              </a:rPr>
              <a:t>	</a:t>
            </a:r>
            <a:r>
              <a:rPr lang="ru-RU" sz="2400" dirty="0" smtClean="0">
                <a:solidFill>
                  <a:schemeClr val="bg1"/>
                </a:solidFill>
              </a:rPr>
              <a:t>- непосредственно  </a:t>
            </a:r>
            <a:r>
              <a:rPr lang="ru-RU" sz="2400" dirty="0">
                <a:solidFill>
                  <a:schemeClr val="bg1"/>
                </a:solidFill>
              </a:rPr>
              <a:t>образовательная деятельность;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	* Самостоятельная </a:t>
            </a:r>
            <a:r>
              <a:rPr lang="ru-RU" sz="2400" dirty="0">
                <a:solidFill>
                  <a:schemeClr val="bg1"/>
                </a:solidFill>
              </a:rPr>
              <a:t>деятельность детей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	* Взаимодействие с родителями.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91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0070C0"/>
                </a:solidFill>
              </a:rPr>
              <a:t>П</a:t>
            </a:r>
            <a:r>
              <a:rPr lang="ru-RU" b="1" i="1" dirty="0" smtClean="0">
                <a:solidFill>
                  <a:srgbClr val="0070C0"/>
                </a:solidFill>
              </a:rPr>
              <a:t>ринцип </a:t>
            </a:r>
            <a:r>
              <a:rPr lang="ru-RU" b="1" i="1" dirty="0">
                <a:solidFill>
                  <a:srgbClr val="0070C0"/>
                </a:solidFill>
              </a:rPr>
              <a:t>интеграции в образовательном процессе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9874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3200" dirty="0" smtClean="0"/>
              <a:t>Принцип </a:t>
            </a:r>
            <a:r>
              <a:rPr lang="ru-RU" sz="3200" dirty="0"/>
              <a:t>интеграции является основополагающим принципом </a:t>
            </a:r>
            <a:r>
              <a:rPr lang="ru-RU" sz="3200" dirty="0" smtClean="0"/>
              <a:t>развития </a:t>
            </a:r>
            <a:r>
              <a:rPr lang="ru-RU" sz="3200" dirty="0"/>
              <a:t>современного дошкольного образования.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	Впервые </a:t>
            </a:r>
            <a:r>
              <a:rPr lang="ru-RU" sz="3200" dirty="0"/>
              <a:t>интерес к проблеме интеграции возник ещё в трудах </a:t>
            </a:r>
            <a:r>
              <a:rPr lang="ru-RU" sz="3200" dirty="0" err="1"/>
              <a:t>Я.А.Каменского</a:t>
            </a:r>
            <a:r>
              <a:rPr lang="ru-RU" sz="3200" dirty="0"/>
              <a:t>.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/>
              <a:t>	</a:t>
            </a:r>
            <a:r>
              <a:rPr lang="ru-RU" sz="3200" dirty="0" smtClean="0"/>
              <a:t>Интеграция </a:t>
            </a:r>
            <a:r>
              <a:rPr lang="ru-RU" sz="3200" dirty="0"/>
              <a:t>имеет большое значение для повышения эффективности воспитания и образования детей на всех уровнях обучения от раннего возраста до выпуска детей в школу.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/>
              <a:t>	</a:t>
            </a:r>
            <a:r>
              <a:rPr lang="ru-RU" sz="3200" dirty="0" smtClean="0"/>
              <a:t>Благодаря </a:t>
            </a:r>
            <a:r>
              <a:rPr lang="ru-RU" sz="3200" dirty="0"/>
              <a:t>реализации интегрированного подхода, возможно, избежать перегрузок детей, освободив время для игры, сохранив их физическое, психическое и социальное здоровье, развивая все стороны личности. </a:t>
            </a:r>
          </a:p>
        </p:txBody>
      </p:sp>
    </p:spTree>
    <p:extLst>
      <p:ext uri="{BB962C8B-B14F-4D97-AF65-F5344CB8AC3E}">
        <p14:creationId xmlns:p14="http://schemas.microsoft.com/office/powerpoint/2010/main" val="183973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0021" y="866274"/>
            <a:ext cx="1122305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	Одна </a:t>
            </a:r>
            <a:r>
              <a:rPr lang="ru-RU" sz="2800" dirty="0"/>
              <a:t>из форм осуществления интегрированного подхода, позволяющего сэкономить детям время для общения, прогулок, самостоятельного творчества и игровой деятельности, - интегрированная совместная деятельность с детьми (НОД).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/>
              <a:t>	</a:t>
            </a:r>
            <a:r>
              <a:rPr lang="ru-RU" sz="2800" b="1" dirty="0"/>
              <a:t>Интегрированное </a:t>
            </a:r>
            <a:r>
              <a:rPr lang="ru-RU" sz="2800" b="1" dirty="0" smtClean="0"/>
              <a:t>мероприятие </a:t>
            </a:r>
            <a:r>
              <a:rPr lang="ru-RU" sz="2800" dirty="0"/>
              <a:t>- это специально организованное занятие, цель которого может быть достигнута лишь при объединении знаний из разных образовательных областей, позволяющее добиться целостного восприятия воспитанниками исследуемого вопроса, имеющее практическую направленность.</a:t>
            </a:r>
          </a:p>
        </p:txBody>
      </p:sp>
    </p:spTree>
    <p:extLst>
      <p:ext uri="{BB962C8B-B14F-4D97-AF65-F5344CB8AC3E}">
        <p14:creationId xmlns:p14="http://schemas.microsoft.com/office/powerpoint/2010/main" val="94002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357449527"/>
              </p:ext>
            </p:extLst>
          </p:nvPr>
        </p:nvGraphicFramePr>
        <p:xfrm>
          <a:off x="327259" y="1799924"/>
          <a:ext cx="11579192" cy="49666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0070C0"/>
                </a:solidFill>
              </a:rPr>
              <a:t>Строя образовательный процесс по принципу интеграции воспитатель решает </a:t>
            </a:r>
            <a:r>
              <a:rPr lang="ru-RU" b="1" i="1" dirty="0" smtClean="0">
                <a:solidFill>
                  <a:srgbClr val="0070C0"/>
                </a:solidFill>
              </a:rPr>
              <a:t>следующие задачи: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11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6509" y="317635"/>
            <a:ext cx="1162731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</a:rPr>
              <a:t>Примерная структура совместной деятельности педагога с детьми на основе интеграции</a:t>
            </a:r>
            <a:r>
              <a:rPr lang="ru-RU" sz="3200" b="1" i="1" dirty="0" smtClean="0">
                <a:solidFill>
                  <a:srgbClr val="0070C0"/>
                </a:solidFill>
              </a:rPr>
              <a:t>.</a:t>
            </a:r>
          </a:p>
          <a:p>
            <a:pPr algn="ctr"/>
            <a:endParaRPr lang="ru-RU" sz="3200" b="1" i="1" dirty="0">
              <a:solidFill>
                <a:srgbClr val="0070C0"/>
              </a:solidFill>
            </a:endParaRPr>
          </a:p>
          <a:p>
            <a:r>
              <a:rPr lang="ru-RU" sz="2400" dirty="0" smtClean="0"/>
              <a:t>	</a:t>
            </a:r>
            <a:r>
              <a:rPr lang="ru-RU" sz="2400" b="1" i="1" dirty="0" smtClean="0"/>
              <a:t>Вводная </a:t>
            </a:r>
            <a:r>
              <a:rPr lang="ru-RU" sz="2400" b="1" i="1" dirty="0"/>
              <a:t>часть. </a:t>
            </a:r>
            <a:r>
              <a:rPr lang="ru-RU" sz="2400" dirty="0"/>
              <a:t>Создается проблемная ситуация, стимулирующая активность детей к поиску ее решения (например, задается вопрос «Ребята, что произойдет, если на Земле не будет воды?»).</a:t>
            </a:r>
          </a:p>
          <a:p>
            <a:r>
              <a:rPr lang="ru-RU" sz="2400" dirty="0" smtClean="0"/>
              <a:t>	</a:t>
            </a:r>
            <a:r>
              <a:rPr lang="ru-RU" sz="2400" b="1" i="1" dirty="0" smtClean="0"/>
              <a:t>Основная </a:t>
            </a:r>
            <a:r>
              <a:rPr lang="ru-RU" sz="2400" b="1" i="1" dirty="0"/>
              <a:t>часть. </a:t>
            </a:r>
            <a:r>
              <a:rPr lang="ru-RU" sz="2400" dirty="0"/>
              <a:t>Детям даются новые знания, необходимые для решения проблемного вопроса (например, значение воды в природе и жизни человека и т.д.) на основе содержания разных разделов программы с опорой на наглядность, Параллельно идет работа по обогащению и активизации словаря, обучению связной речи.</a:t>
            </a:r>
          </a:p>
          <a:p>
            <a:r>
              <a:rPr lang="ru-RU" sz="2400" dirty="0" smtClean="0"/>
              <a:t>	</a:t>
            </a:r>
            <a:r>
              <a:rPr lang="ru-RU" sz="2400" b="1" i="1" dirty="0" smtClean="0"/>
              <a:t>Заключительная </a:t>
            </a:r>
            <a:r>
              <a:rPr lang="ru-RU" sz="2400" b="1" i="1" dirty="0"/>
              <a:t>часть. </a:t>
            </a:r>
            <a:r>
              <a:rPr lang="ru-RU" sz="2400" dirty="0"/>
              <a:t>Детям предлагается любая практическая работа (дидактические игры, рисование и др.) на закрепление полученной информации или актуализации ранее усвоенной.</a:t>
            </a:r>
          </a:p>
        </p:txBody>
      </p:sp>
    </p:spTree>
    <p:extLst>
      <p:ext uri="{BB962C8B-B14F-4D97-AF65-F5344CB8AC3E}">
        <p14:creationId xmlns:p14="http://schemas.microsoft.com/office/powerpoint/2010/main" val="98095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4142" y="548641"/>
            <a:ext cx="11309685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</a:rPr>
              <a:t>Требования к структуре интегрированных видов </a:t>
            </a:r>
            <a:r>
              <a:rPr lang="ru-RU" sz="3200" b="1" i="1" dirty="0" smtClean="0">
                <a:solidFill>
                  <a:srgbClr val="0070C0"/>
                </a:solidFill>
              </a:rPr>
              <a:t>деятельности</a:t>
            </a:r>
          </a:p>
          <a:p>
            <a:pPr algn="ctr"/>
            <a:endParaRPr lang="ru-RU" sz="3200" b="1" i="1" dirty="0">
              <a:solidFill>
                <a:srgbClr val="0070C0"/>
              </a:solidFill>
            </a:endParaRPr>
          </a:p>
          <a:p>
            <a:r>
              <a:rPr lang="ru-RU" sz="2400" dirty="0"/>
              <a:t>• Четкость, компактность, сжатость учебного материала.</a:t>
            </a:r>
          </a:p>
          <a:p>
            <a:r>
              <a:rPr lang="ru-RU" sz="2400" dirty="0"/>
              <a:t>• Продуманность и логическая взаимосвязь изучаемого материала разделов программы на каждом занятии.</a:t>
            </a:r>
          </a:p>
          <a:p>
            <a:r>
              <a:rPr lang="ru-RU" sz="2400" dirty="0"/>
              <a:t>• Взаимообусловленность, взаимосвязанность материала интегрируемых предметов на каждом этапе занятия.</a:t>
            </a:r>
          </a:p>
          <a:p>
            <a:r>
              <a:rPr lang="ru-RU" sz="2400" dirty="0"/>
              <a:t>• Большая информационная емкость учебного материала, используемого на занятии.</a:t>
            </a:r>
          </a:p>
          <a:p>
            <a:r>
              <a:rPr lang="ru-RU" sz="2400" dirty="0"/>
              <a:t>• Систематичность и доступность изложения материала.</a:t>
            </a:r>
          </a:p>
          <a:p>
            <a:r>
              <a:rPr lang="ru-RU" sz="2400" dirty="0"/>
              <a:t>• Необходимость соблюдения временных рамок занятия.</a:t>
            </a:r>
          </a:p>
          <a:p>
            <a:r>
              <a:rPr lang="ru-RU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3357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1895" y="1232033"/>
            <a:ext cx="954826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	При </a:t>
            </a:r>
            <a:r>
              <a:rPr lang="ru-RU" sz="3200" dirty="0"/>
              <a:t>реализации принципов интеграции так же необходимо наличие </a:t>
            </a:r>
            <a:r>
              <a:rPr lang="ru-RU" sz="3200" b="1" dirty="0"/>
              <a:t>оснащённой методической базы: </a:t>
            </a:r>
            <a:endParaRPr lang="ru-RU" sz="3200" b="1" dirty="0" smtClean="0"/>
          </a:p>
          <a:p>
            <a:endParaRPr lang="ru-RU" sz="3200" b="1" dirty="0" smtClean="0"/>
          </a:p>
          <a:p>
            <a:r>
              <a:rPr lang="ru-RU" sz="3200" dirty="0"/>
              <a:t> </a:t>
            </a:r>
            <a:r>
              <a:rPr lang="ru-RU" sz="3200" dirty="0" smtClean="0"/>
              <a:t>- наличие </a:t>
            </a:r>
            <a:r>
              <a:rPr lang="ru-RU" sz="3200" dirty="0"/>
              <a:t>компьютеров, методических разработок, репродукций картин, коллекций музыкальных произведений и т.д.</a:t>
            </a:r>
          </a:p>
        </p:txBody>
      </p:sp>
    </p:spTree>
    <p:extLst>
      <p:ext uri="{BB962C8B-B14F-4D97-AF65-F5344CB8AC3E}">
        <p14:creationId xmlns:p14="http://schemas.microsoft.com/office/powerpoint/2010/main" val="85655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5641" y="756180"/>
            <a:ext cx="11463689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</a:rPr>
              <a:t>Интеграция </a:t>
            </a:r>
            <a:r>
              <a:rPr lang="ru-RU" sz="3200" b="1" i="1" dirty="0" smtClean="0">
                <a:solidFill>
                  <a:srgbClr val="0070C0"/>
                </a:solidFill>
              </a:rPr>
              <a:t>детской деятельности.</a:t>
            </a:r>
          </a:p>
          <a:p>
            <a:pPr algn="ctr"/>
            <a:endParaRPr lang="ru-RU" sz="3200" b="1" i="1" dirty="0">
              <a:solidFill>
                <a:srgbClr val="0070C0"/>
              </a:solidFill>
            </a:endParaRPr>
          </a:p>
          <a:p>
            <a:r>
              <a:rPr lang="ru-RU" sz="2400" dirty="0" smtClean="0"/>
              <a:t>		</a:t>
            </a:r>
            <a:r>
              <a:rPr lang="ru-RU" sz="2800" dirty="0" smtClean="0"/>
              <a:t>Самые </a:t>
            </a:r>
            <a:r>
              <a:rPr lang="ru-RU" sz="2800" dirty="0"/>
              <a:t>простые примеры – интеграция музыкально-художественной деятельности и двигательной активности (утренняя гимнастика под музыку), музыкально-художественной и продуктивной деятельностей (рисование, лепка</a:t>
            </a:r>
            <a:r>
              <a:rPr lang="ru-RU" sz="2800" dirty="0" smtClean="0"/>
              <a:t>, аппликация </a:t>
            </a:r>
            <a:r>
              <a:rPr lang="ru-RU" sz="2800" dirty="0"/>
              <a:t>и слушание соответствующей музыки), познавательно-исследовательской, игровой и коммуникативной деятельностей (игры с правилами, направленные на познавательно-речевое развитие детей) и т. д.</a:t>
            </a:r>
          </a:p>
        </p:txBody>
      </p:sp>
    </p:spTree>
    <p:extLst>
      <p:ext uri="{BB962C8B-B14F-4D97-AF65-F5344CB8AC3E}">
        <p14:creationId xmlns:p14="http://schemas.microsoft.com/office/powerpoint/2010/main" val="266304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298" y="0"/>
            <a:ext cx="10515600" cy="1325563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Интегрированная модель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18" y="1325563"/>
            <a:ext cx="3789575" cy="517674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74588" y="1912462"/>
            <a:ext cx="3180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/>
              <a:t>Принцип интеграции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66270" y="2385720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1. Интеграция </a:t>
            </a:r>
            <a:r>
              <a:rPr lang="ru-RU" sz="2000" dirty="0"/>
              <a:t>осуществляется в рамках образовательного, а не </a:t>
            </a:r>
            <a:r>
              <a:rPr lang="ru-RU" sz="2000" dirty="0" err="1"/>
              <a:t>воспитательно</a:t>
            </a:r>
            <a:r>
              <a:rPr lang="ru-RU" sz="2000" dirty="0"/>
              <a:t>-образовательного процесса 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/>
              <a:t>2. </a:t>
            </a:r>
            <a:r>
              <a:rPr lang="ru-RU" sz="2000" dirty="0" smtClean="0"/>
              <a:t>В качестве </a:t>
            </a:r>
            <a:r>
              <a:rPr lang="ru-RU" sz="2000" dirty="0"/>
              <a:t>оснований для интеграции, объединения задач и содержания образовательного процесса выступают так называемые «образовательные области». </a:t>
            </a:r>
          </a:p>
        </p:txBody>
      </p:sp>
    </p:spTree>
    <p:extLst>
      <p:ext uri="{BB962C8B-B14F-4D97-AF65-F5344CB8AC3E}">
        <p14:creationId xmlns:p14="http://schemas.microsoft.com/office/powerpoint/2010/main" val="399423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0915" y="721895"/>
            <a:ext cx="1132893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400" b="1" i="1" u="sng" dirty="0" smtClean="0">
                <a:solidFill>
                  <a:prstClr val="black"/>
                </a:solidFill>
              </a:rPr>
              <a:t>Интеграция </a:t>
            </a:r>
            <a:r>
              <a:rPr lang="ru-RU" sz="3200" b="1" dirty="0">
                <a:solidFill>
                  <a:prstClr val="black"/>
                </a:solidFill>
              </a:rPr>
              <a:t>– </a:t>
            </a:r>
            <a:r>
              <a:rPr lang="ru-RU" sz="4800" b="1" dirty="0">
                <a:solidFill>
                  <a:prstClr val="black"/>
                </a:solidFill>
              </a:rPr>
              <a:t>это состояние связанности, взаимопроникновения и взаимодействия отдельных образовательных областей содержания дошкольного образования, обеспечивающее целостность образовательного процесса. </a:t>
            </a:r>
          </a:p>
          <a:p>
            <a:endParaRPr lang="ru-RU" sz="3200" b="1" dirty="0" smtClean="0">
              <a:solidFill>
                <a:prstClr val="black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3200" b="1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61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Модель интегрированного образовательного процесса на день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51284" y="1859340"/>
            <a:ext cx="78927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*	Соотнесение </a:t>
            </a:r>
            <a:r>
              <a:rPr lang="ru-RU" sz="2400" dirty="0"/>
              <a:t>режимных моментов с особенностями организации предметно-пространственной среды, самостоятельной и совместной деятельности детей и педагогов;</a:t>
            </a:r>
          </a:p>
          <a:p>
            <a:endParaRPr lang="ru-RU" sz="2400" dirty="0"/>
          </a:p>
          <a:p>
            <a:r>
              <a:rPr lang="ru-RU" sz="2400" dirty="0" smtClean="0"/>
              <a:t>*	При </a:t>
            </a:r>
            <a:r>
              <a:rPr lang="ru-RU" sz="2400" dirty="0"/>
              <a:t>определении содержательной части для наполнения данной модели необходимо ориентироваться на самые мелкие единицы педагогического взаимодействия – педагогические ситуации как основу для формирования детско-взрослой общности в контексте организации режимных моментов</a:t>
            </a:r>
          </a:p>
        </p:txBody>
      </p:sp>
    </p:spTree>
    <p:extLst>
      <p:ext uri="{BB962C8B-B14F-4D97-AF65-F5344CB8AC3E}">
        <p14:creationId xmlns:p14="http://schemas.microsoft.com/office/powerpoint/2010/main" val="145567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Модель интегрированного образовательного процесса на неделю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9389" y="1582341"/>
            <a:ext cx="114540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*	представить </a:t>
            </a:r>
            <a:r>
              <a:rPr lang="ru-RU" sz="2800" dirty="0"/>
              <a:t>специфику совместной и самостоятельной деятельности как основу «событийности» в течение недели, способствовать ее соотнесению с формами образовательной деятельности (в виде режимных моментов и в виде непосредственной образовательной деятельности);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*	показывать </a:t>
            </a:r>
            <a:r>
              <a:rPr lang="ru-RU" sz="2800" dirty="0"/>
              <a:t>интеграцию как на содержательном уровне (интеграция образовательных областей), так и на организационном (использование интегрированных форм образовательной деятельности);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*	демонстрировать </a:t>
            </a:r>
            <a:r>
              <a:rPr lang="ru-RU" sz="2800" dirty="0"/>
              <a:t>возможности совместной образовательной деятельности  с родителями как ресурса интегрированного образовательного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52508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Модель интегрированного образовательного процесса на месяц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60396" y="1615484"/>
            <a:ext cx="1120380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*	соотносить </a:t>
            </a:r>
            <a:r>
              <a:rPr lang="ru-RU" sz="2400" dirty="0"/>
              <a:t>специфику всей </a:t>
            </a:r>
            <a:r>
              <a:rPr lang="ru-RU" sz="2400" dirty="0" err="1"/>
              <a:t>воспитательно</a:t>
            </a:r>
            <a:r>
              <a:rPr lang="ru-RU" sz="2400" dirty="0"/>
              <a:t>-образовательной работы в течение каждой недели с особенностями организации форм интегрированной образовательной деятельности с детьми и форм совместной интегрированной образовательной деятельности с родителями воспитанников;</a:t>
            </a:r>
          </a:p>
          <a:p>
            <a:r>
              <a:rPr lang="ru-RU" sz="2400" dirty="0" smtClean="0"/>
              <a:t>*	в </a:t>
            </a:r>
            <a:r>
              <a:rPr lang="ru-RU" sz="2400" dirty="0"/>
              <a:t>качестве содержательной линии интеграции использовать интеграцию направлений образовательного процесса (физического, познавательно-речевого, художественно-эстетического и социально-личностного) как основы формирования общих интересов детей и взрослых и создания условий для комплексного развития способностей воспитанников;</a:t>
            </a:r>
          </a:p>
          <a:p>
            <a:r>
              <a:rPr lang="ru-RU" sz="2400" dirty="0" smtClean="0"/>
              <a:t>*	в </a:t>
            </a:r>
            <a:r>
              <a:rPr lang="ru-RU" sz="2400" dirty="0"/>
              <a:t>качестве организационной линии интеграции использовать комплексно-тематический принцип планирования образовательной деятельности, принципы организации проектной деятельности детей и взрослых</a:t>
            </a:r>
          </a:p>
        </p:txBody>
      </p:sp>
    </p:spTree>
    <p:extLst>
      <p:ext uri="{BB962C8B-B14F-4D97-AF65-F5344CB8AC3E}">
        <p14:creationId xmlns:p14="http://schemas.microsoft.com/office/powerpoint/2010/main" val="273832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Модель интегрированного образовательного процесса на год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5760" y="1582341"/>
            <a:ext cx="116754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*	содержать </a:t>
            </a:r>
            <a:r>
              <a:rPr lang="ru-RU" sz="2800" dirty="0"/>
              <a:t>перечень ключевых образовательных событий и праздников, организуемых в течение учебного года, которые предполагают педагогически значимые для воспитанников и/или членов их семей подготовку, реализацию и последействие в течение ряда дней;</a:t>
            </a:r>
          </a:p>
          <a:p>
            <a:r>
              <a:rPr lang="ru-RU" sz="2800" dirty="0" smtClean="0"/>
              <a:t>*	носить </a:t>
            </a:r>
            <a:r>
              <a:rPr lang="ru-RU" sz="2800" dirty="0"/>
              <a:t>гибкий характер и предполагать возможность хронологических сдвигов тех или иных событий, занятий, мероприятий,  </a:t>
            </a:r>
          </a:p>
          <a:p>
            <a:r>
              <a:rPr lang="ru-RU" sz="2800" dirty="0" smtClean="0"/>
              <a:t>*	учитывать </a:t>
            </a:r>
            <a:r>
              <a:rPr lang="ru-RU" sz="2800" dirty="0"/>
              <a:t>взаимовлияние специально организуемых форм образовательной деятельности, педагогически значимого взаимодействия педагога с детьми по ходу текущей жизни, сотрудничества с семьями воспитанников, образовательных эффектов саморазвития ребёнка.</a:t>
            </a:r>
          </a:p>
        </p:txBody>
      </p:sp>
    </p:spTree>
    <p:extLst>
      <p:ext uri="{BB962C8B-B14F-4D97-AF65-F5344CB8AC3E}">
        <p14:creationId xmlns:p14="http://schemas.microsoft.com/office/powerpoint/2010/main" val="179960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1829" y="259818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rgbClr val="002060"/>
                </a:solidFill>
              </a:rPr>
              <a:t>Спасибо за внимание</a:t>
            </a:r>
            <a:endParaRPr lang="ru-RU" sz="6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27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2050" y="350202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</a:rPr>
              <a:t>Образовательные области</a:t>
            </a:r>
            <a:endParaRPr lang="ru-RU" sz="54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3917" y="1651379"/>
            <a:ext cx="10433693" cy="4962488"/>
          </a:xfrm>
        </p:spPr>
        <p:txBody>
          <a:bodyPr>
            <a:normAutofit fontScale="92500"/>
          </a:bodyPr>
          <a:lstStyle/>
          <a:p>
            <a:r>
              <a:rPr lang="ru-RU" sz="3600" dirty="0" smtClean="0"/>
              <a:t> </a:t>
            </a:r>
            <a:r>
              <a:rPr lang="ru-RU" sz="4800" dirty="0"/>
              <a:t>социально – коммуникативное развитие</a:t>
            </a:r>
            <a:r>
              <a:rPr lang="ru-RU" sz="4800" dirty="0" smtClean="0"/>
              <a:t>;</a:t>
            </a:r>
          </a:p>
          <a:p>
            <a:endParaRPr lang="ru-RU" sz="4800" dirty="0"/>
          </a:p>
          <a:p>
            <a:r>
              <a:rPr lang="ru-RU" sz="4800" dirty="0" smtClean="0"/>
              <a:t> </a:t>
            </a:r>
            <a:r>
              <a:rPr lang="ru-RU" sz="4800" dirty="0"/>
              <a:t>познавательное развитие</a:t>
            </a:r>
            <a:r>
              <a:rPr lang="ru-RU" sz="4800" dirty="0" smtClean="0"/>
              <a:t>;</a:t>
            </a:r>
          </a:p>
          <a:p>
            <a:endParaRPr lang="ru-RU" sz="4800" dirty="0"/>
          </a:p>
          <a:p>
            <a:r>
              <a:rPr lang="ru-RU" sz="4800" dirty="0" smtClean="0"/>
              <a:t>художественно </a:t>
            </a:r>
            <a:r>
              <a:rPr lang="ru-RU" sz="4800" dirty="0"/>
              <a:t>– эстетическое развитие;</a:t>
            </a:r>
          </a:p>
          <a:p>
            <a:pPr marL="0" indent="0">
              <a:buNone/>
            </a:pPr>
            <a:r>
              <a:rPr lang="ru-RU" sz="4800" dirty="0" smtClean="0"/>
              <a:t>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85608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С</a:t>
            </a:r>
            <a:r>
              <a:rPr lang="ru-RU" b="1" i="1" dirty="0" smtClean="0">
                <a:solidFill>
                  <a:srgbClr val="002060"/>
                </a:solidFill>
              </a:rPr>
              <a:t>оциально </a:t>
            </a:r>
            <a:r>
              <a:rPr lang="ru-RU" b="1" i="1" dirty="0">
                <a:solidFill>
                  <a:srgbClr val="002060"/>
                </a:solidFill>
              </a:rPr>
              <a:t>– коммуникативное развитие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11253"/>
            <a:ext cx="10639639" cy="4140087"/>
          </a:xfrm>
        </p:spPr>
        <p:txBody>
          <a:bodyPr>
            <a:noAutofit/>
          </a:bodyPr>
          <a:lstStyle/>
          <a:p>
            <a:r>
              <a:rPr lang="ru-RU" dirty="0" smtClean="0"/>
              <a:t>     Социально </a:t>
            </a:r>
            <a:r>
              <a:rPr lang="ru-RU" dirty="0"/>
              <a:t>– коммуникативное развитие направлено на присвоение норм и ценностей, принятых в обществе, включая моральные и нравственные ценности; развитие общения и взаимодействия ребёнка с взрослыми и сверстниками; становление самостоятельности, целенаправленности и </a:t>
            </a:r>
            <a:r>
              <a:rPr lang="ru-RU" dirty="0" err="1"/>
              <a:t>саморегуляции</a:t>
            </a:r>
            <a:r>
              <a:rPr lang="ru-RU" dirty="0"/>
              <a:t> собственных действий; развитие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сверстниками, формирование уважительного отношения и чувства принадлежности к своей семье, малой родине и Отечеству, представлений о социокультурных ценностях нашего народа, об отечественных традициях и праздниках; формирование основ безопасности в быту, социуме, природе.</a:t>
            </a:r>
          </a:p>
        </p:txBody>
      </p:sp>
    </p:spTree>
    <p:extLst>
      <p:ext uri="{BB962C8B-B14F-4D97-AF65-F5344CB8AC3E}">
        <p14:creationId xmlns:p14="http://schemas.microsoft.com/office/powerpoint/2010/main" val="16452512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59581" y="16299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</a:rPr>
              <a:t>Формы работы с детьми по социально – коммуникативному развитию</a:t>
            </a:r>
            <a:endParaRPr lang="ru-RU" sz="4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495833255"/>
              </p:ext>
            </p:extLst>
          </p:nvPr>
        </p:nvGraphicFramePr>
        <p:xfrm>
          <a:off x="182880" y="1174282"/>
          <a:ext cx="11896825" cy="5534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8057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167880509"/>
              </p:ext>
            </p:extLst>
          </p:nvPr>
        </p:nvGraphicFramePr>
        <p:xfrm>
          <a:off x="288758" y="548640"/>
          <a:ext cx="11704320" cy="6169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034992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99337360"/>
              </p:ext>
            </p:extLst>
          </p:nvPr>
        </p:nvGraphicFramePr>
        <p:xfrm>
          <a:off x="453081" y="444844"/>
          <a:ext cx="11450595" cy="5693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201030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Познавательное развитие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7481" y="1672281"/>
            <a:ext cx="10137131" cy="4238941"/>
          </a:xfrm>
        </p:spPr>
        <p:txBody>
          <a:bodyPr>
            <a:noAutofit/>
          </a:bodyPr>
          <a:lstStyle/>
          <a:p>
            <a:r>
              <a:rPr lang="ru-RU" sz="3200" dirty="0" smtClean="0"/>
              <a:t>     Познавательное </a:t>
            </a:r>
            <a:r>
              <a:rPr lang="ru-RU" sz="3200" dirty="0"/>
              <a:t>развитие предполагает развитие любознательности и познавательной мотивации; формирование познавательных действий, становление сознания, развитие воображения и творческой активности; формирование первичных представлений о себе; других людях, объектах окружающего мира, о свойствах и отношениях объектов окружающего мира, о планете Земля как общем доме людей, об особенностях её природы, многообразии стран и народов мира.</a:t>
            </a:r>
          </a:p>
        </p:txBody>
      </p:sp>
    </p:spTree>
    <p:extLst>
      <p:ext uri="{BB962C8B-B14F-4D97-AF65-F5344CB8AC3E}">
        <p14:creationId xmlns:p14="http://schemas.microsoft.com/office/powerpoint/2010/main" val="1455509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816</TotalTime>
  <Words>1211</Words>
  <Application>Microsoft Office PowerPoint</Application>
  <PresentationFormat>Произвольный</PresentationFormat>
  <Paragraphs>173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34</vt:i4>
      </vt:variant>
    </vt:vector>
  </HeadingPairs>
  <TitlesOfParts>
    <vt:vector size="37" baseType="lpstr">
      <vt:lpstr>Тема Office</vt:lpstr>
      <vt:lpstr>1_Тема Office</vt:lpstr>
      <vt:lpstr>2_Тема Office</vt:lpstr>
      <vt:lpstr>   Интеграция образовательных областей в условиях ФГОС ДО «Социально-коммуникативой», «Познавательной,  «Художественно- эстетической» </vt:lpstr>
      <vt:lpstr>ФГОС –  стандарт качества дошкольного образования. </vt:lpstr>
      <vt:lpstr>Презентация PowerPoint</vt:lpstr>
      <vt:lpstr>Образовательные области</vt:lpstr>
      <vt:lpstr>Социально – коммуникативное развитие</vt:lpstr>
      <vt:lpstr>Формы работы с детьми по социально – коммуникативному развитию</vt:lpstr>
      <vt:lpstr>Презентация PowerPoint</vt:lpstr>
      <vt:lpstr>Презентация PowerPoint</vt:lpstr>
      <vt:lpstr>Познавательное развитие</vt:lpstr>
      <vt:lpstr>Презентация PowerPoint</vt:lpstr>
      <vt:lpstr>Презентация PowerPoint</vt:lpstr>
      <vt:lpstr>Художественно – эстетическое развитие </vt:lpstr>
      <vt:lpstr>Презентация PowerPoint</vt:lpstr>
      <vt:lpstr>Формы работы с детьми по художественно – эстетическому развитию </vt:lpstr>
      <vt:lpstr>Презентация PowerPoint</vt:lpstr>
      <vt:lpstr>Презентация PowerPoint</vt:lpstr>
      <vt:lpstr>Основные направления развития детей и образовательные области</vt:lpstr>
      <vt:lpstr>Презентация PowerPoint</vt:lpstr>
      <vt:lpstr>Содержание образовательных областей может реализовываться в различных видах детской деятельности</vt:lpstr>
      <vt:lpstr>Презентация PowerPoint</vt:lpstr>
      <vt:lpstr>Презентация PowerPoint</vt:lpstr>
      <vt:lpstr>Принцип интеграции в образовательном процессе </vt:lpstr>
      <vt:lpstr>Презентация PowerPoint</vt:lpstr>
      <vt:lpstr>Строя образовательный процесс по принципу интеграции воспитатель решает следующие 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Интегрированная модель</vt:lpstr>
      <vt:lpstr>Модель интегрированного образовательного процесса на день</vt:lpstr>
      <vt:lpstr>Модель интегрированного образовательного процесса на неделю</vt:lpstr>
      <vt:lpstr>Модель интегрированного образовательного процесса на месяц</vt:lpstr>
      <vt:lpstr>Модель интегрированного образовательного процесса на год</vt:lpstr>
      <vt:lpstr>Спасибо за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RePack by Diakov</cp:lastModifiedBy>
  <cp:revision>70</cp:revision>
  <dcterms:created xsi:type="dcterms:W3CDTF">2016-04-12T14:44:17Z</dcterms:created>
  <dcterms:modified xsi:type="dcterms:W3CDTF">2016-12-15T04:35:13Z</dcterms:modified>
</cp:coreProperties>
</file>