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90152"/>
            <a:ext cx="5240070" cy="135228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Посуда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6683" y="1442434"/>
            <a:ext cx="3657599" cy="1178417"/>
          </a:xfrm>
        </p:spPr>
        <p:txBody>
          <a:bodyPr/>
          <a:lstStyle/>
          <a:p>
            <a:pPr algn="ctr"/>
            <a:r>
              <a:rPr lang="ru-RU" dirty="0" smtClean="0"/>
              <a:t>                                          Игра:  «Чего  не  стало?»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288" y="2733541"/>
            <a:ext cx="5486981" cy="3657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86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2846232"/>
            <a:ext cx="8534400" cy="103030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951" y="1385235"/>
            <a:ext cx="3218570" cy="2921994"/>
          </a:xfrm>
          <a:prstGeom prst="rect">
            <a:avLst/>
          </a:prstGeom>
        </p:spPr>
      </p:pic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20" y="1386376"/>
            <a:ext cx="3218570" cy="2924031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8783" y="1386376"/>
            <a:ext cx="3089017" cy="292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608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637" y="1024110"/>
            <a:ext cx="8534400" cy="327695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56" y="1024110"/>
            <a:ext cx="3263842" cy="352213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804" y="1024110"/>
            <a:ext cx="3263842" cy="35221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141" y="1024110"/>
            <a:ext cx="4320814" cy="352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67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7" y="1171141"/>
            <a:ext cx="3212217" cy="351676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802" y="1141266"/>
            <a:ext cx="3212217" cy="35167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8008" y="1171140"/>
            <a:ext cx="3212217" cy="351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258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2150773"/>
            <a:ext cx="8534400" cy="15712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3" y="1481070"/>
            <a:ext cx="3284113" cy="328411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043" y="1481070"/>
            <a:ext cx="3284113" cy="328411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580" y="1481069"/>
            <a:ext cx="3368898" cy="328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456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2047742"/>
            <a:ext cx="8534400" cy="175152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56" y="1382407"/>
            <a:ext cx="3515932" cy="308219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654" y="1382406"/>
            <a:ext cx="3684174" cy="30821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055" y="1382406"/>
            <a:ext cx="3515932" cy="308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313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29</TotalTime>
  <Words>9</Words>
  <Application>Microsoft Office PowerPoint</Application>
  <PresentationFormat>Широкоэкранный</PresentationFormat>
  <Paragraphs>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Century Gothic</vt:lpstr>
      <vt:lpstr>Wingdings 3</vt:lpstr>
      <vt:lpstr>Сектор</vt:lpstr>
      <vt:lpstr>Посуда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Посуда</dc:title>
  <dc:creator>DNS</dc:creator>
  <cp:lastModifiedBy>DNS</cp:lastModifiedBy>
  <cp:revision>4</cp:revision>
  <dcterms:created xsi:type="dcterms:W3CDTF">2015-10-18T10:06:10Z</dcterms:created>
  <dcterms:modified xsi:type="dcterms:W3CDTF">2015-10-18T10:38:12Z</dcterms:modified>
</cp:coreProperties>
</file>