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56" autoAdjust="0"/>
  </p:normalViewPr>
  <p:slideViewPr>
    <p:cSldViewPr>
      <p:cViewPr varScale="1">
        <p:scale>
          <a:sx n="73" d="100"/>
          <a:sy n="73" d="100"/>
        </p:scale>
        <p:origin x="870" y="-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97490-8F7A-48F4-AD66-B0620D8D0C06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E4B2-76AC-42B3-82EE-12BDF46AE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97490-8F7A-48F4-AD66-B0620D8D0C06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E4B2-76AC-42B3-82EE-12BDF46AE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97490-8F7A-48F4-AD66-B0620D8D0C06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E4B2-76AC-42B3-82EE-12BDF46AE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97490-8F7A-48F4-AD66-B0620D8D0C06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E4B2-76AC-42B3-82EE-12BDF46AE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97490-8F7A-48F4-AD66-B0620D8D0C06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E4B2-76AC-42B3-82EE-12BDF46AE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97490-8F7A-48F4-AD66-B0620D8D0C06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E4B2-76AC-42B3-82EE-12BDF46AE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97490-8F7A-48F4-AD66-B0620D8D0C06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E4B2-76AC-42B3-82EE-12BDF46AE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97490-8F7A-48F4-AD66-B0620D8D0C06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E4B2-76AC-42B3-82EE-12BDF46AE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97490-8F7A-48F4-AD66-B0620D8D0C06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E4B2-76AC-42B3-82EE-12BDF46AE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97490-8F7A-48F4-AD66-B0620D8D0C06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E4B2-76AC-42B3-82EE-12BDF46AE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97490-8F7A-48F4-AD66-B0620D8D0C06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E4B2-76AC-42B3-82EE-12BDF46AE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97490-8F7A-48F4-AD66-B0620D8D0C06}" type="datetimeFigureOut">
              <a:rPr lang="ru-RU" smtClean="0"/>
              <a:pPr/>
              <a:t>18.07.2018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3E4B2-76AC-42B3-82EE-12BDF46AE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mbdouds39.ucoz.ru/dobro_pozhalovat_v_nash_detskij_s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916832"/>
            <a:ext cx="5657850" cy="40005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03848" y="69269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МБДОУ детский сад №39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03648" y="1268760"/>
            <a:ext cx="642131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rgbClr val="00B050"/>
                </a:solidFill>
              </a:rPr>
              <a:t>Проект по адаптации детей младшего дошкольного возраста 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Здравствуй, детский сад!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84168" y="5949280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проекта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музыкальный руководитель МБДОУ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д/с №39 Чистякова Лилия Васильевна.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Спасибо за внимание!!!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3076" name="Picture 4" descr="Новости заведений, Уфа / Про-отды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6288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1600" y="1124744"/>
            <a:ext cx="7488832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B050"/>
                </a:solidFill>
              </a:rPr>
              <a:t>Цель и задачи проекта.</a:t>
            </a:r>
            <a:endParaRPr lang="ru-RU" sz="2800" dirty="0">
              <a:solidFill>
                <a:srgbClr val="00B050"/>
              </a:solidFill>
            </a:endParaRPr>
          </a:p>
          <a:p>
            <a:r>
              <a:rPr lang="ru-RU" sz="2800" u="sng" dirty="0"/>
              <a:t>Цель проекта</a:t>
            </a:r>
            <a:r>
              <a:rPr lang="ru-RU" sz="2800" dirty="0"/>
              <a:t>: создание оптимальных условий для совместной деятельности всех участников образовательного процесса, направленных на успешную адаптацию ребенка в детском саду.</a:t>
            </a:r>
          </a:p>
          <a:p>
            <a:r>
              <a:rPr lang="ru-RU" sz="2800" u="sng" dirty="0"/>
              <a:t>Задачи проекта</a:t>
            </a:r>
            <a:r>
              <a:rPr lang="ru-RU" sz="2800" dirty="0"/>
              <a:t>: оказывать помощь детям в осознании себя как члена детского коллектива и освоении разных социальных ролей.</a:t>
            </a:r>
          </a:p>
          <a:p>
            <a:r>
              <a:rPr lang="ru-RU" sz="2800" dirty="0"/>
              <a:t>Повышение уровня компетентности родителей в вопросах адаптации ребенка к условиям детского сада и их мотивации к взаимодействию с ДОУ на основе включения в совместную проектную деятельность.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solidFill>
                  <a:srgbClr val="00B050"/>
                </a:solidFill>
              </a:rPr>
              <a:t>Ожидаемые результаты реализации проекта.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Оптимальный уровень адаптации детей.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Позитивное развитие отношений в детском коллективе.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Повышение компетентности педагогов и родителей по вопросам адаптации, воспитания и развития детей.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Вовлечение родителей в жизнедеятельность ДОУ и установление партнерских отношений с семьями воспитанников.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Активное участие родителей в дальнейшей проектной творческой деятельности.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Программа мероприятий в рамках проекта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 algn="ctr">
              <a:buClr>
                <a:schemeClr val="tx1"/>
              </a:buClr>
              <a:buNone/>
            </a:pPr>
            <a:r>
              <a:rPr lang="ru-RU" dirty="0" smtClean="0">
                <a:solidFill>
                  <a:srgbClr val="FF0000"/>
                </a:solidFill>
              </a:rPr>
              <a:t>Организация </a:t>
            </a:r>
            <a:r>
              <a:rPr lang="ru-RU" dirty="0">
                <a:solidFill>
                  <a:srgbClr val="FF0000"/>
                </a:solidFill>
              </a:rPr>
              <a:t>работы с детьми: </a:t>
            </a:r>
          </a:p>
          <a:p>
            <a:pPr marL="609600" indent="-609600">
              <a:buClr>
                <a:schemeClr val="tx1"/>
              </a:buClr>
              <a:buNone/>
            </a:pPr>
            <a:r>
              <a:rPr lang="ru-RU" dirty="0" smtClean="0">
                <a:solidFill>
                  <a:srgbClr val="FF0000"/>
                </a:solidFill>
              </a:rPr>
              <a:t>-создание </a:t>
            </a:r>
            <a:r>
              <a:rPr lang="ru-RU" dirty="0">
                <a:solidFill>
                  <a:srgbClr val="FF0000"/>
                </a:solidFill>
              </a:rPr>
              <a:t>комфортных условий пребывания ребенка в детском саду;</a:t>
            </a:r>
          </a:p>
          <a:p>
            <a:pPr marL="609600" indent="-609600">
              <a:buClr>
                <a:schemeClr val="tx1"/>
              </a:buClr>
              <a:buNone/>
            </a:pPr>
            <a:r>
              <a:rPr lang="ru-RU" dirty="0" smtClean="0">
                <a:solidFill>
                  <a:srgbClr val="FF0000"/>
                </a:solidFill>
              </a:rPr>
              <a:t>-утренний </a:t>
            </a:r>
            <a:r>
              <a:rPr lang="ru-RU" dirty="0">
                <a:solidFill>
                  <a:srgbClr val="FF0000"/>
                </a:solidFill>
              </a:rPr>
              <a:t>прием;</a:t>
            </a:r>
          </a:p>
          <a:p>
            <a:pPr marL="609600" indent="-609600">
              <a:buClr>
                <a:schemeClr val="tx1"/>
              </a:buClr>
              <a:buNone/>
            </a:pPr>
            <a:r>
              <a:rPr lang="ru-RU" dirty="0" smtClean="0">
                <a:solidFill>
                  <a:srgbClr val="FF0000"/>
                </a:solidFill>
              </a:rPr>
              <a:t>-соблюдение </a:t>
            </a:r>
            <a:r>
              <a:rPr lang="ru-RU" dirty="0">
                <a:solidFill>
                  <a:srgbClr val="FF0000"/>
                </a:solidFill>
              </a:rPr>
              <a:t>режима дня;</a:t>
            </a:r>
          </a:p>
          <a:p>
            <a:pPr marL="609600" indent="-609600">
              <a:buClr>
                <a:schemeClr val="tx1"/>
              </a:buClr>
              <a:buNone/>
            </a:pPr>
            <a:r>
              <a:rPr lang="ru-RU" dirty="0" smtClean="0">
                <a:solidFill>
                  <a:srgbClr val="FF0000"/>
                </a:solidFill>
              </a:rPr>
              <a:t>-эмоциональный </a:t>
            </a:r>
            <a:r>
              <a:rPr lang="ru-RU" dirty="0">
                <a:solidFill>
                  <a:srgbClr val="FF0000"/>
                </a:solidFill>
              </a:rPr>
              <a:t>настрой родителей и педагога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Создание комфортных условий пребывания в детском саду.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H:\DCIM\101SSCAM\SDC13121.JPG"/>
          <p:cNvPicPr>
            <a:picLocks noChangeAspect="1" noChangeArrowheads="1"/>
          </p:cNvPicPr>
          <p:nvPr/>
        </p:nvPicPr>
        <p:blipFill>
          <a:blip r:embed="rId2" cstate="print"/>
          <a:srcRect l="207" t="276" r="207" b="276"/>
          <a:stretch>
            <a:fillRect/>
          </a:stretch>
        </p:blipFill>
        <p:spPr bwMode="auto">
          <a:xfrm>
            <a:off x="1979712" y="1628800"/>
            <a:ext cx="5472608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Arial Unicode MS" pitchFamily="34" charset="-128"/>
              </a:rPr>
              <a:t>Повышение компетентности родителей в вопросах адаптации ребенка к условиям детского сада:</a:t>
            </a:r>
            <a:br>
              <a:rPr lang="ru-RU" sz="2800" b="1" dirty="0" smtClean="0">
                <a:solidFill>
                  <a:srgbClr val="00B050"/>
                </a:solidFill>
                <a:latin typeface="Arial Unicode MS" pitchFamily="34" charset="-128"/>
              </a:rPr>
            </a:b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 fontScale="92500" lnSpcReduction="20000"/>
          </a:bodyPr>
          <a:lstStyle/>
          <a:p>
            <a:pPr marL="1371600" lvl="2" indent="-457200">
              <a:lnSpc>
                <a:spcPct val="80000"/>
              </a:lnSpc>
              <a:buClr>
                <a:schemeClr val="tx1"/>
              </a:buClr>
              <a:buNone/>
            </a:pPr>
            <a:r>
              <a:rPr lang="ru-RU" sz="3500" dirty="0" smtClean="0"/>
              <a:t>оформление наглядной информации в уголке для родителей;</a:t>
            </a:r>
          </a:p>
          <a:p>
            <a:pPr marL="1371600" lvl="2" indent="-457200">
              <a:lnSpc>
                <a:spcPct val="80000"/>
              </a:lnSpc>
              <a:buClr>
                <a:schemeClr val="tx1"/>
              </a:buClr>
              <a:buNone/>
            </a:pPr>
            <a:r>
              <a:rPr lang="ru-RU" sz="3500" dirty="0" smtClean="0"/>
              <a:t>индивидуальные беседы;</a:t>
            </a:r>
          </a:p>
          <a:p>
            <a:pPr marL="1371600" lvl="2" indent="-457200">
              <a:lnSpc>
                <a:spcPct val="80000"/>
              </a:lnSpc>
              <a:buClr>
                <a:schemeClr val="tx1"/>
              </a:buClr>
              <a:buNone/>
            </a:pPr>
            <a:r>
              <a:rPr lang="ru-RU" sz="3500" dirty="0" smtClean="0"/>
              <a:t>родительское собрание «Будем знакомы»;</a:t>
            </a:r>
          </a:p>
          <a:p>
            <a:pPr algn="ctr">
              <a:buNone/>
            </a:pPr>
            <a:r>
              <a:rPr lang="ru-RU" sz="3500" dirty="0" smtClean="0"/>
              <a:t>совместные </a:t>
            </a:r>
            <a:r>
              <a:rPr lang="ru-RU" sz="3500" dirty="0"/>
              <a:t>праздники, развлечения;</a:t>
            </a:r>
          </a:p>
          <a:p>
            <a:pPr algn="ctr">
              <a:buNone/>
            </a:pPr>
            <a:r>
              <a:rPr lang="ru-RU" sz="3500" dirty="0" smtClean="0"/>
              <a:t>обогащение </a:t>
            </a:r>
            <a:r>
              <a:rPr lang="ru-RU" sz="3500" dirty="0"/>
              <a:t>развивающей среды в </a:t>
            </a:r>
            <a:r>
              <a:rPr lang="ru-RU" sz="3500" dirty="0" smtClean="0"/>
              <a:t>группе;</a:t>
            </a:r>
          </a:p>
          <a:p>
            <a:pPr algn="ctr">
              <a:buNone/>
            </a:pPr>
            <a:r>
              <a:rPr lang="ru-RU" sz="3500" dirty="0" smtClean="0"/>
              <a:t>систематическое оформление выставки детских работ по изобразительному искусству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оформление наглядной информации в уголке для родителей</a:t>
            </a:r>
            <a:endParaRPr lang="ru-RU" sz="3200" dirty="0">
              <a:solidFill>
                <a:srgbClr val="00B050"/>
              </a:solidFill>
            </a:endParaRPr>
          </a:p>
        </p:txBody>
      </p:sp>
      <p:pic>
        <p:nvPicPr>
          <p:cNvPr id="5121" name="Picture 1" descr="D:\Мама\Мои Презентации\Здравствуй детский сад\Картинки к презентации\Уголок для родителе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420888"/>
            <a:ext cx="8559001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обогащение развивающей среды в группе</a:t>
            </a:r>
            <a:endParaRPr lang="ru-RU" sz="3200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Users\Чистяков\Desktop\detsad-110874-14142341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916832"/>
            <a:ext cx="5904656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систематическое оформление выставки детских работ по изобразительному искусству</a:t>
            </a:r>
            <a:endParaRPr lang="ru-RU" sz="3200" dirty="0">
              <a:solidFill>
                <a:srgbClr val="00B050"/>
              </a:solidFill>
            </a:endParaRPr>
          </a:p>
        </p:txBody>
      </p:sp>
      <p:pic>
        <p:nvPicPr>
          <p:cNvPr id="2050" name="Picture 2" descr="C:\Users\Чистяков\Desktop\detsad-110874-14142340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844824"/>
            <a:ext cx="6317505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226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Arial Unicode MS</vt:lpstr>
      <vt:lpstr>Calibri</vt:lpstr>
      <vt:lpstr>Times New Roman</vt:lpstr>
      <vt:lpstr>Тема Office</vt:lpstr>
      <vt:lpstr>Презентация PowerPoint</vt:lpstr>
      <vt:lpstr>Презентация PowerPoint</vt:lpstr>
      <vt:lpstr>Ожидаемые результаты реализации проекта.  </vt:lpstr>
      <vt:lpstr>Программа мероприятий в рамках проекта</vt:lpstr>
      <vt:lpstr>Создание комфортных условий пребывания в детском саду.</vt:lpstr>
      <vt:lpstr>Повышение компетентности родителей в вопросах адаптации ребенка к условиям детского сада: </vt:lpstr>
      <vt:lpstr>оформление наглядной информации в уголке для родителей</vt:lpstr>
      <vt:lpstr>обогащение развивающей среды в группе</vt:lpstr>
      <vt:lpstr>систематическое оформление выставки детских работ по изобразительному искусству</vt:lpstr>
      <vt:lpstr>Спасибо за внимание!!!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SPecialiST</dc:creator>
  <cp:lastModifiedBy>Aleksandr_Chistyakov</cp:lastModifiedBy>
  <cp:revision>24</cp:revision>
  <dcterms:created xsi:type="dcterms:W3CDTF">2015-02-28T12:36:43Z</dcterms:created>
  <dcterms:modified xsi:type="dcterms:W3CDTF">2018-07-18T14:25:10Z</dcterms:modified>
</cp:coreProperties>
</file>