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59" autoAdjust="0"/>
    <p:restoredTop sz="86380" autoAdjust="0"/>
  </p:normalViewPr>
  <p:slideViewPr>
    <p:cSldViewPr>
      <p:cViewPr varScale="1">
        <p:scale>
          <a:sx n="73" d="100"/>
          <a:sy n="73" d="100"/>
        </p:scale>
        <p:origin x="-193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34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43516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B32A4-5239-4059-8C59-3F9A9819B451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4614F-E683-46E5-9344-DB798DADE8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69790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B32A4-5239-4059-8C59-3F9A9819B451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4614F-E683-46E5-9344-DB798DADE8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91770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41297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B32A4-5239-4059-8C59-3F9A9819B451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4614F-E683-46E5-9344-DB798DADE8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91820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B32A4-5239-4059-8C59-3F9A9819B451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4614F-E683-46E5-9344-DB798DADE8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59334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B32A4-5239-4059-8C59-3F9A9819B451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4614F-E683-46E5-9344-DB798DADE8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53161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B32A4-5239-4059-8C59-3F9A9819B451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4614F-E683-46E5-9344-DB798DADE8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43989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B32A4-5239-4059-8C59-3F9A9819B451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4614F-E683-46E5-9344-DB798DADE8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95003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B32A4-5239-4059-8C59-3F9A9819B451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4614F-E683-46E5-9344-DB798DADE8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9066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B32A4-5239-4059-8C59-3F9A9819B451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4614F-E683-46E5-9344-DB798DADE8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04959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BB32A4-5239-4059-8C59-3F9A9819B451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74614F-E683-46E5-9344-DB798DADE8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48090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ransition spd="slow">
    <p:pull dir="rd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85918" y="0"/>
            <a:ext cx="6643734" cy="1357322"/>
          </a:xfrm>
        </p:spPr>
        <p:txBody>
          <a:bodyPr>
            <a:normAutofit fontScale="90000"/>
          </a:bodyPr>
          <a:lstStyle/>
          <a:p>
            <a:r>
              <a:rPr lang="ru-RU" sz="3200" i="1" dirty="0" smtClean="0">
                <a:ln>
                  <a:solidFill>
                    <a:srgbClr val="FF0000"/>
                  </a:solidFill>
                </a:ln>
              </a:rPr>
              <a:t>Фрагмент игровой </a:t>
            </a:r>
            <a:r>
              <a:rPr lang="ru-RU" sz="3200" i="1" dirty="0" smtClean="0">
                <a:ln>
                  <a:solidFill>
                    <a:srgbClr val="FF0000"/>
                  </a:solidFill>
                </a:ln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деятельности</a:t>
            </a:r>
            <a:r>
              <a:rPr lang="ru-RU" sz="3200" i="1" dirty="0" smtClean="0">
                <a:ln>
                  <a:solidFill>
                    <a:srgbClr val="FF0000"/>
                  </a:solidFill>
                </a:ln>
              </a:rPr>
              <a:t> «Мирись ,мирись </a:t>
            </a:r>
            <a:r>
              <a:rPr lang="ru-RU" sz="3200" i="1" smtClean="0">
                <a:ln>
                  <a:solidFill>
                    <a:srgbClr val="FF0000"/>
                  </a:solidFill>
                </a:ln>
              </a:rPr>
              <a:t>и больше </a:t>
            </a:r>
            <a:r>
              <a:rPr lang="ru-RU" sz="3200" i="1" dirty="0" smtClean="0">
                <a:ln>
                  <a:solidFill>
                    <a:srgbClr val="FF0000"/>
                  </a:solidFill>
                </a:ln>
              </a:rPr>
              <a:t>не сердись»</a:t>
            </a:r>
            <a:endParaRPr lang="ru-RU" sz="3200" i="1" dirty="0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488" y="5214950"/>
            <a:ext cx="3929090" cy="1966914"/>
          </a:xfrm>
        </p:spPr>
        <p:txBody>
          <a:bodyPr>
            <a:normAutofit fontScale="85000" lnSpcReduction="1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Габова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Юлия Михайловна,</a:t>
            </a:r>
          </a:p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воспитатель первой</a:t>
            </a:r>
          </a:p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квалификационной категории</a:t>
            </a:r>
          </a:p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МБДОУ№11 «Одуванчик»</a:t>
            </a:r>
          </a:p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2014год</a:t>
            </a:r>
          </a:p>
          <a:p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Рисунок 4" descr="SDC11800_cr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000364" y="1643050"/>
            <a:ext cx="3643338" cy="3539806"/>
          </a:xfrm>
          <a:prstGeom prst="rect">
            <a:avLst/>
          </a:prstGeom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Инсценировка стихотворения «Шарик»</a:t>
            </a:r>
            <a:endParaRPr lang="ru-RU" sz="3600" b="1" i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5" name="Содержимое 4" descr="SDC1182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928794" y="1643050"/>
            <a:ext cx="6034617" cy="4525963"/>
          </a:xfrm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Игра «Профессор»</a:t>
            </a:r>
            <a:endParaRPr lang="ru-RU" sz="3600" b="1" i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4" name="Содержимое 3" descr="SDC1182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928794" y="1643050"/>
            <a:ext cx="6034617" cy="4525963"/>
          </a:xfrm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85728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Цель: развивать социальную компетентность, мыслительную активность, культуру речи: ясно и грамотно излагать свои мысли.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5" name="Содержимое 4" descr="SDC11842_cr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071670" y="1571612"/>
            <a:ext cx="5877874" cy="4525963"/>
          </a:xfrm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400" i="1" dirty="0" smtClean="0"/>
              <a:t> </a:t>
            </a:r>
            <a:r>
              <a:rPr lang="ru-RU" sz="31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(Дети разыгрывают стихотворение) </a:t>
            </a:r>
            <a:r>
              <a:rPr lang="ru-RU" sz="31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ru-RU" sz="31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ru-RU" sz="31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«Нехорошая история»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i="1" dirty="0"/>
          </a:p>
        </p:txBody>
      </p:sp>
      <p:pic>
        <p:nvPicPr>
          <p:cNvPr id="4" name="Содержимое 3" descr="SDC1183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928794" y="1571612"/>
            <a:ext cx="6034617" cy="4525963"/>
          </a:xfrm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Учимся мириться</a:t>
            </a:r>
            <a:endParaRPr lang="ru-RU" sz="3600" b="1" i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6" name="Содержимое 5" descr="SDC1186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000232" y="1643050"/>
            <a:ext cx="5648382" cy="4525963"/>
          </a:xfrm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85728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Кукла </a:t>
            </a:r>
            <a:r>
              <a:rPr lang="ru-RU" sz="3600" b="1" i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Мирилка</a:t>
            </a:r>
            <a:endParaRPr lang="ru-RU" sz="3600" b="1" i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6" name="Содержимое 5" descr="SDC1184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571736" y="1571612"/>
            <a:ext cx="4923607" cy="4525963"/>
          </a:xfrm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85728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Копилка мудрости</a:t>
            </a:r>
            <a:endParaRPr lang="ru-RU" sz="3600" b="1" i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4" name="Содержимое 3" descr="SDC1184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000232" y="1643050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500306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СПАСИБО!</a:t>
            </a:r>
            <a:endParaRPr lang="ru-RU" sz="7200" b="1" i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571612"/>
            <a:ext cx="8229600" cy="452596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loral5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floral5</Template>
  <TotalTime>142</TotalTime>
  <Words>70</Words>
  <Application>Microsoft Office PowerPoint</Application>
  <PresentationFormat>Экран (4:3)</PresentationFormat>
  <Paragraphs>14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floral5</vt:lpstr>
      <vt:lpstr>Фрагмент игровой деятельности «Мирись ,мирись и больше не сердись»</vt:lpstr>
      <vt:lpstr>Инсценировка стихотворения «Шарик»</vt:lpstr>
      <vt:lpstr>Игра «Профессор»</vt:lpstr>
      <vt:lpstr>Цель: развивать социальную компетентность, мыслительную активность, культуру речи: ясно и грамотно излагать свои мысли. </vt:lpstr>
      <vt:lpstr> (Дети разыгрывают стихотворение)   «Нехорошая история» </vt:lpstr>
      <vt:lpstr>Учимся мириться</vt:lpstr>
      <vt:lpstr>Кукла Мирилка</vt:lpstr>
      <vt:lpstr>Копилка мудрости</vt:lpstr>
      <vt:lpstr>СПАСИБО!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Фрагмент игровой деятельности «Мирись,мирись и больше не сердись»</dc:title>
  <dc:creator>Пользователь</dc:creator>
  <cp:lastModifiedBy>Пользователь</cp:lastModifiedBy>
  <cp:revision>18</cp:revision>
  <dcterms:created xsi:type="dcterms:W3CDTF">2014-08-20T12:46:04Z</dcterms:created>
  <dcterms:modified xsi:type="dcterms:W3CDTF">2018-07-18T16:07:54Z</dcterms:modified>
</cp:coreProperties>
</file>