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Rg st="1" end="11"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71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29EC-CA12-4CB7-AC2A-9F754AE546FD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0873-CAC2-4D54-AEED-90ACE02272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6102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29EC-CA12-4CB7-AC2A-9F754AE546FD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0873-CAC2-4D54-AEED-90ACE02272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4663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29EC-CA12-4CB7-AC2A-9F754AE546FD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0873-CAC2-4D54-AEED-90ACE02272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8878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29EC-CA12-4CB7-AC2A-9F754AE546FD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0873-CAC2-4D54-AEED-90ACE02272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0608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29EC-CA12-4CB7-AC2A-9F754AE546FD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0873-CAC2-4D54-AEED-90ACE02272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5745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29EC-CA12-4CB7-AC2A-9F754AE546FD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0873-CAC2-4D54-AEED-90ACE02272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6889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29EC-CA12-4CB7-AC2A-9F754AE546FD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0873-CAC2-4D54-AEED-90ACE02272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1358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29EC-CA12-4CB7-AC2A-9F754AE546FD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0873-CAC2-4D54-AEED-90ACE02272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1242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29EC-CA12-4CB7-AC2A-9F754AE546FD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0873-CAC2-4D54-AEED-90ACE02272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8313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29EC-CA12-4CB7-AC2A-9F754AE546FD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0873-CAC2-4D54-AEED-90ACE02272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9451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29EC-CA12-4CB7-AC2A-9F754AE546FD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0873-CAC2-4D54-AEED-90ACE02272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5321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C29EC-CA12-4CB7-AC2A-9F754AE546FD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D0873-CAC2-4D54-AEED-90ACE02272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93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87;&#1088;&#1077;&#1079;&#1077;&#1085;&#1090;&#1072;&#1094;&#1080;&#1103;%20&#1082;&#1086;&#1085;&#1082;&#1091;&#1088;&#1089;%20&#1089;&#1090;&#1080;&#1093;&#1086;&#1074;\Melodiya_-_Pod_stih_(xMuzic.me).mp3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26" y="357166"/>
            <a:ext cx="8286840" cy="60722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cap="none" dirty="0" smtClean="0"/>
              <a:t/>
            </a:r>
            <a:br>
              <a:rPr lang="ru-RU" sz="2000" cap="none" dirty="0" smtClean="0"/>
            </a:br>
            <a:r>
              <a:rPr lang="ru-RU" sz="2000" cap="none" dirty="0" smtClean="0"/>
              <a:t>МБОУ Погар</a:t>
            </a:r>
            <a:r>
              <a:rPr lang="en-US" sz="2000" cap="none" dirty="0" smtClean="0"/>
              <a:t>c</a:t>
            </a:r>
            <a:r>
              <a:rPr lang="ru-RU" sz="2000" cap="none" dirty="0" err="1" smtClean="0"/>
              <a:t>кая</a:t>
            </a:r>
            <a:r>
              <a:rPr lang="ru-RU" sz="2000" cap="none" dirty="0" smtClean="0"/>
              <a:t> СОШ №1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3100" cap="none" dirty="0" smtClean="0"/>
              <a:t>Презентация</a:t>
            </a:r>
            <a:br>
              <a:rPr lang="ru-RU" sz="3100" cap="none" dirty="0" smtClean="0"/>
            </a:br>
            <a:r>
              <a:rPr lang="ru-RU" sz="3100" cap="none" dirty="0" smtClean="0"/>
              <a:t>к конкурсу чтецов</a:t>
            </a:r>
            <a:br>
              <a:rPr lang="ru-RU" sz="3100" cap="none" dirty="0" smtClean="0"/>
            </a:br>
            <a:r>
              <a:rPr lang="ru-RU" sz="3100" cap="none" dirty="0" smtClean="0"/>
              <a:t>«Моя Родина»</a:t>
            </a:r>
            <a:br>
              <a:rPr lang="ru-RU" sz="3100" cap="none" dirty="0" smtClean="0"/>
            </a:br>
            <a:r>
              <a:rPr lang="ru-RU" cap="none" dirty="0" smtClean="0"/>
              <a:t/>
            </a:r>
            <a:br>
              <a:rPr lang="ru-RU" cap="none" dirty="0" smtClean="0"/>
            </a:br>
            <a:r>
              <a:rPr lang="ru-RU" sz="2700" cap="none" dirty="0" smtClean="0">
                <a:latin typeface="Times New Roman" pitchFamily="18" charset="0"/>
                <a:cs typeface="Times New Roman" pitchFamily="18" charset="0"/>
              </a:rPr>
              <a:t>А.К.Толстой</a:t>
            </a:r>
            <a:br>
              <a:rPr lang="ru-RU" sz="27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cap="none" dirty="0" smtClean="0">
                <a:latin typeface="Times New Roman" pitchFamily="18" charset="0"/>
                <a:cs typeface="Times New Roman" pitchFamily="18" charset="0"/>
              </a:rPr>
              <a:t>«Ты знаешь край, где все обильем дышит…»</a:t>
            </a:r>
            <a:r>
              <a:rPr lang="en-US" cap="none" dirty="0" smtClean="0"/>
              <a:t/>
            </a:r>
            <a:br>
              <a:rPr lang="en-US" cap="none" dirty="0" smtClean="0"/>
            </a:br>
            <a:r>
              <a:rPr lang="ru-RU" cap="none" dirty="0" smtClean="0"/>
              <a:t/>
            </a:r>
            <a:br>
              <a:rPr lang="ru-RU" cap="none" dirty="0" smtClean="0"/>
            </a:br>
            <a:r>
              <a:rPr lang="ru-RU" sz="2700" cap="none" dirty="0" smtClean="0"/>
              <a:t> Ученик 4г </a:t>
            </a:r>
            <a:r>
              <a:rPr lang="ru-RU" sz="2700" cap="none" dirty="0" err="1" smtClean="0"/>
              <a:t>кла</a:t>
            </a:r>
            <a:r>
              <a:rPr lang="en-US" sz="2700" cap="none" dirty="0" smtClean="0"/>
              <a:t>cc</a:t>
            </a:r>
            <a:r>
              <a:rPr lang="ru-RU" sz="2700" cap="none" dirty="0" smtClean="0"/>
              <a:t>а</a:t>
            </a:r>
            <a:r>
              <a:rPr lang="en-US" sz="2700" cap="none" dirty="0" smtClean="0"/>
              <a:t/>
            </a:r>
            <a:br>
              <a:rPr lang="en-US" sz="2700" cap="none" dirty="0" smtClean="0"/>
            </a:br>
            <a:r>
              <a:rPr lang="ru-RU" sz="2700" cap="none" dirty="0" err="1" smtClean="0"/>
              <a:t>Кутовой</a:t>
            </a:r>
            <a:r>
              <a:rPr lang="ru-RU" sz="2700" cap="none" dirty="0" smtClean="0"/>
              <a:t> Кирилл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sz="2700" cap="none" dirty="0" smtClean="0"/>
              <a:t>Классный руководитель</a:t>
            </a:r>
            <a:r>
              <a:rPr lang="ru-RU" sz="2700" cap="none" smtClean="0"/>
              <a:t>:  Романькова</a:t>
            </a:r>
            <a:r>
              <a:rPr lang="ru-RU" sz="2700" cap="none" dirty="0" smtClean="0"/>
              <a:t> Н.В.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48590913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443" y="0"/>
            <a:ext cx="4341114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27428034"/>
      </p:ext>
    </p:extLst>
  </p:cSld>
  <p:clrMapOvr>
    <a:masterClrMapping/>
  </p:clrMapOvr>
  <p:transition spd="slow" advTm="9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03712812"/>
      </p:ext>
    </p:extLst>
  </p:cSld>
  <p:clrMapOvr>
    <a:masterClrMapping/>
  </p:clrMapOvr>
  <p:transition spd="slow" advTm="8000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8" name="Melodiya_-_Pod_stih_(xMuz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358214" y="635795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791085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4871">
        <p:dissolve/>
      </p:transition>
    </mc:Choice>
    <mc:Fallback>
      <p:transition spd="slow" advTm="4871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>
    <p:ext uri="{E180D4A7-C9FB-4DFB-919C-405C955672EB}">
      <p14:showEvtLst xmlns="" xmlns:p14="http://schemas.microsoft.com/office/powerpoint/2010/main">
        <p14:playEvt time="0" objId="4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435581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2857">
        <p:split orient="vert"/>
      </p:transition>
    </mc:Choice>
    <mc:Fallback>
      <p:transition spd="slow" advTm="2857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405967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 advTm="1900">
        <p14:vortex dir="r"/>
      </p:transition>
    </mc:Choice>
    <mc:Fallback>
      <p:transition spd="slow" advTm="19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968785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220">
        <p14:prism/>
      </p:transition>
    </mc:Choice>
    <mc:Fallback>
      <p:transition spd="slow" advTm="322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410323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 advTm="5621">
        <p14:reveal/>
      </p:transition>
    </mc:Choice>
    <mc:Fallback>
      <p:transition spd="slow" advTm="562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04"/>
            <a:ext cx="9144000" cy="7029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92139519"/>
      </p:ext>
    </p:extLst>
  </p:cSld>
  <p:clrMapOvr>
    <a:masterClrMapping/>
  </p:clrMapOvr>
  <p:transition spd="slow" advTm="3112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536463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Tm="2169">
        <p:circle/>
      </p:transition>
    </mc:Choice>
    <mc:Fallback>
      <p:transition spd="slow" advTm="2169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25" y="0"/>
            <a:ext cx="9146625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350961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Tm="3042">
        <p14:ripple/>
      </p:transition>
    </mc:Choice>
    <mc:Fallback>
      <p:transition spd="slow" advTm="304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</TotalTime>
  <Words>0</Words>
  <Application>Microsoft Office PowerPoint</Application>
  <PresentationFormat>Экран (4:3)</PresentationFormat>
  <Paragraphs>1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МБОУ Погарcкая СОШ №1     Презентация к конкурсу чтецов «Моя Родина»  А.К.Толстой «Ты знаешь край, где все обильем дышит…»   Ученик 4г клаccа Кутовой Кирилл       Классный руководитель:  Романькова Н.В.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Дом</cp:lastModifiedBy>
  <cp:revision>44</cp:revision>
  <dcterms:created xsi:type="dcterms:W3CDTF">2017-10-19T20:08:41Z</dcterms:created>
  <dcterms:modified xsi:type="dcterms:W3CDTF">2018-07-18T13:50:58Z</dcterms:modified>
</cp:coreProperties>
</file>