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7" r:id="rId9"/>
    <p:sldId id="269" r:id="rId10"/>
    <p:sldId id="268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57"/>
          <c:dLbls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83.3</c:v>
                </c:pt>
                <c:pt idx="1">
                  <c:v>16.7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Соблюдаешь ли ты,режим?</c:v>
                </c:pt>
              </c:strCache>
            </c:strRef>
          </c:tx>
          <c:explosion val="16"/>
          <c:dLbls>
            <c:showCatName val="1"/>
            <c:showPercent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41.7</c:v>
                </c:pt>
                <c:pt idx="2">
                  <c:v>1.4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0"/>
          <c:dLbls>
            <c:dLbl>
              <c:idx val="1"/>
              <c:layout>
                <c:manualLayout>
                  <c:x val="-5.3739878034119476E-2"/>
                  <c:y val="4.117647058823529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Меньше</a:t>
                    </a:r>
                    <a:r>
                      <a:rPr lang="ru-RU" sz="1600" baseline="0" dirty="0" smtClean="0"/>
                      <a:t>   </a:t>
                    </a:r>
                    <a:r>
                      <a:rPr lang="ru-RU" sz="1600" dirty="0" smtClean="0"/>
                      <a:t>нормы</a:t>
                    </a:r>
                    <a:r>
                      <a:rPr lang="ru-RU" sz="1600" dirty="0"/>
                      <a:t>
18%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Лист1!$A$2:$A$4</c:f>
              <c:strCache>
                <c:ptCount val="3"/>
                <c:pt idx="0">
                  <c:v>Норма</c:v>
                </c:pt>
                <c:pt idx="1">
                  <c:v>Меньше нормы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</c:v>
                </c:pt>
                <c:pt idx="1">
                  <c:v>16.7</c:v>
                </c:pt>
                <c:pt idx="2">
                  <c:v>1.4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514601"/>
            <a:ext cx="668654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4777380"/>
            <a:ext cx="668654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4529541"/>
            <a:ext cx="584825" cy="365125"/>
          </a:xfrm>
        </p:spPr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1"/>
            <a:ext cx="668655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627406"/>
            <a:ext cx="16557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06"/>
            <a:ext cx="485775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58750"/>
            <a:ext cx="668654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530129"/>
            <a:ext cx="668654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46088"/>
            <a:ext cx="26288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89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598613"/>
            <a:ext cx="26288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2"/>
          <p:cNvGrpSpPr/>
          <p:nvPr/>
        </p:nvGrpSpPr>
        <p:grpSpPr>
          <a:xfrm>
            <a:off x="1" y="228600"/>
            <a:ext cx="213863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20416" y="-786"/>
            <a:ext cx="1767506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2133600"/>
            <a:ext cx="668655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437"/>
            <a:ext cx="859712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5619B-94A0-4197-ADC3-7DA32F831519}" type="datetimeFigureOut">
              <a:rPr lang="ru-RU" smtClean="0"/>
              <a:pPr/>
              <a:t>28.01.2017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6135809"/>
            <a:ext cx="571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787783"/>
            <a:ext cx="584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BBB5126-8EC8-412C-B827-B66C35CAD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222373">
            <a:off x="3259488" y="889121"/>
            <a:ext cx="5876760" cy="11004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Проект на тему «Режим школьника»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797152"/>
            <a:ext cx="3707905" cy="1826591"/>
          </a:xfrm>
        </p:spPr>
        <p:txBody>
          <a:bodyPr/>
          <a:lstStyle/>
          <a:p>
            <a:r>
              <a:rPr lang="ru-RU" dirty="0" smtClean="0"/>
              <a:t>Выполнили: Бахриев Михаил и</a:t>
            </a:r>
          </a:p>
          <a:p>
            <a:r>
              <a:rPr lang="ru-RU" dirty="0" smtClean="0"/>
              <a:t>Пихай Максим</a:t>
            </a:r>
          </a:p>
          <a:p>
            <a:r>
              <a:rPr lang="ru-RU" dirty="0" smtClean="0"/>
              <a:t>Ученики 5 «А» класса</a:t>
            </a:r>
          </a:p>
          <a:p>
            <a:r>
              <a:rPr lang="ru-RU" dirty="0" smtClean="0"/>
              <a:t>Проверила: Бекова С.С.</a:t>
            </a:r>
            <a:endParaRPr lang="ru-RU" dirty="0"/>
          </a:p>
        </p:txBody>
      </p:sp>
      <p:pic>
        <p:nvPicPr>
          <p:cNvPr id="1026" name="Picture 2" descr="C:\Users\Наталия\Desktop\Прект\i (7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3844892" cy="28803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ия\Desktop\Проект)\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092280" y="4365104"/>
            <a:ext cx="2160239" cy="12808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Вот наш вывод!</a:t>
            </a:r>
            <a:endParaRPr lang="ru-RU" sz="20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ия\Desktop\Проект)\toni-stark_66152763_b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59632" y="2000240"/>
            <a:ext cx="7384334" cy="3733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-Узнать, что такое режим школьника?</a:t>
            </a:r>
          </a:p>
          <a:p>
            <a:pPr>
              <a:buNone/>
            </a:pPr>
            <a:r>
              <a:rPr lang="ru-RU" sz="2800" dirty="0" smtClean="0"/>
              <a:t>-Понять, что он в себя включает ?</a:t>
            </a:r>
          </a:p>
          <a:p>
            <a:pPr>
              <a:buNone/>
            </a:pPr>
            <a:r>
              <a:rPr lang="ru-RU" sz="2800" dirty="0" smtClean="0"/>
              <a:t>-применить его на практике и понять, в чем его польза.</a:t>
            </a:r>
          </a:p>
          <a:p>
            <a:pPr>
              <a:buNone/>
            </a:pPr>
            <a:r>
              <a:rPr lang="ru-RU" sz="2800" dirty="0" smtClean="0"/>
              <a:t>-распространить свой опыт среди  сверстников.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188640"/>
            <a:ext cx="4538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Наши цели: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221088"/>
            <a:ext cx="6683765" cy="214498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-Мы выбрали эту тему, потому что заметили, что нам не всегда хватает времени на отдых, саморазвитие и личные дела. </a:t>
            </a:r>
            <a:br>
              <a:rPr lang="ru-RU" sz="2000" dirty="0" smtClean="0"/>
            </a:br>
            <a:r>
              <a:rPr lang="ru-RU" sz="2000" dirty="0" smtClean="0"/>
              <a:t>-Решили расписать неделю по времени. </a:t>
            </a:r>
            <a:br>
              <a:rPr lang="ru-RU" sz="2000" dirty="0" smtClean="0"/>
            </a:br>
            <a:r>
              <a:rPr lang="ru-RU" sz="2000" dirty="0" smtClean="0"/>
              <a:t>-И..</a:t>
            </a:r>
            <a:r>
              <a:rPr lang="ru-RU" sz="2000" dirty="0" err="1" smtClean="0"/>
              <a:t>вуаля</a:t>
            </a:r>
            <a:r>
              <a:rPr lang="ru-RU" sz="2000" dirty="0" smtClean="0"/>
              <a:t>… нам стало хватать времени на всё!!!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95197" y="188640"/>
            <a:ext cx="69637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1.Почему мы выбрали</a:t>
            </a:r>
          </a:p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эту тему?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4" name="Picture 2" descr="C:\Users\Наталия\Desktop\Прект\i (8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08844">
            <a:off x="1091995" y="2157170"/>
            <a:ext cx="2952328" cy="1661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Наталия\Desktop\Прект\1820527_zadumchivyi-smail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89477">
            <a:off x="5885495" y="1587612"/>
            <a:ext cx="2299249" cy="2390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73924" y="260648"/>
            <a:ext cx="777007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2. Рассказать что такое </a:t>
            </a:r>
          </a:p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режим школьника?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915816" y="2132856"/>
            <a:ext cx="3566195" cy="377762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Режим дня</a:t>
            </a:r>
            <a:r>
              <a:rPr lang="ru-RU" dirty="0" smtClean="0"/>
              <a:t> — это распределение времени на различные виды деятельности в течение суток. Главной задачей распорядка дня является обеспечение высокого уровня работоспособности, так как сам режим составляется в соответствии с биологическим ритмом функционирования организма.</a:t>
            </a:r>
            <a:endParaRPr lang="ru-RU" dirty="0"/>
          </a:p>
        </p:txBody>
      </p:sp>
      <p:pic>
        <p:nvPicPr>
          <p:cNvPr id="1026" name="Picture 2" descr="C:\Users\Наталия\Desktop\Проект)\i (5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1945556" cy="2664296"/>
          </a:xfrm>
          <a:prstGeom prst="rect">
            <a:avLst/>
          </a:prstGeom>
          <a:noFill/>
        </p:spPr>
      </p:pic>
      <p:pic>
        <p:nvPicPr>
          <p:cNvPr id="1027" name="Picture 3" descr="C:\Users\Наталия\Desktop\Проект)\i (6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420888"/>
            <a:ext cx="1841251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3789040"/>
            <a:ext cx="6686550" cy="23762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Мы опросили 1 класс. Вот эти вопросы на которые отвечало 24 человека.</a:t>
            </a:r>
          </a:p>
          <a:p>
            <a:pPr>
              <a:buNone/>
            </a:pPr>
            <a:r>
              <a:rPr lang="ru-RU" dirty="0" smtClean="0"/>
              <a:t>1- Знаешь ли ты, что такое режим школьника?</a:t>
            </a:r>
          </a:p>
          <a:p>
            <a:pPr>
              <a:buNone/>
            </a:pPr>
            <a:r>
              <a:rPr lang="ru-RU" dirty="0" smtClean="0"/>
              <a:t>2- Соблюдаешь ли ты, режим?</a:t>
            </a:r>
          </a:p>
          <a:p>
            <a:pPr>
              <a:buNone/>
            </a:pPr>
            <a:r>
              <a:rPr lang="ru-RU" dirty="0" smtClean="0"/>
              <a:t>3- Сколько в среднем часов вы спите?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60648"/>
            <a:ext cx="35237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3. ОПРОС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 descr="C:\Users\Наталия\Desktop\Проект)\ЫРЫРЫРЫ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4572000" cy="21717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1.Знаешь ли ты, что такое режим школьника?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00562" y="2133600"/>
          <a:ext cx="4357718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 descr="C:\Users\Наталия\Desktop\Проект)\depositphotos_28930057-stock-illustration-smiley-who-have-some-questi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500306"/>
            <a:ext cx="3121025" cy="3121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2. Соблюдаешь ли ты, режим школьника?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48" y="2133600"/>
          <a:ext cx="4857752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8" name="Picture 2" descr="C:\Users\Наталия\Desktop\Проект)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428868"/>
            <a:ext cx="3453567" cy="31596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3. Сколько в среднем часов вы спите?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143372" y="2143116"/>
          <a:ext cx="4857752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2" name="Picture 2" descr="C:\Users\Наталия\Desktop\Проект)\Rodin_The_Think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571744"/>
            <a:ext cx="2910698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780928"/>
            <a:ext cx="6686550" cy="37776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16632"/>
            <a:ext cx="666881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4. Как мы применили</a:t>
            </a:r>
          </a:p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 практике </a:t>
            </a:r>
          </a:p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режим школьника.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6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192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Тема16</vt:lpstr>
      <vt:lpstr>Проект на тему «Режим школьника»</vt:lpstr>
      <vt:lpstr>Слайд 2</vt:lpstr>
      <vt:lpstr>-Мы выбрали эту тему, потому что заметили, что нам не всегда хватает времени на отдых, саморазвитие и личные дела.  -Решили расписать неделю по времени.  -И..вуаля… нам стало хватать времени на всё!!!</vt:lpstr>
      <vt:lpstr>Слайд 4</vt:lpstr>
      <vt:lpstr>Слайд 5</vt:lpstr>
      <vt:lpstr>1.Знаешь ли ты, что такое режим школьника?</vt:lpstr>
      <vt:lpstr>2. Соблюдаешь ли ты, режим школьника?</vt:lpstr>
      <vt:lpstr>3. Сколько в среднем часов вы спите?</vt:lpstr>
      <vt:lpstr>Слайд 9</vt:lpstr>
      <vt:lpstr>Слайд 10</vt:lpstr>
      <vt:lpstr> Вот наш вывод!</vt:lpstr>
      <vt:lpstr>Слайд 12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«Режим школьника</dc:title>
  <dc:creator>Наталия</dc:creator>
  <cp:lastModifiedBy>Ученик</cp:lastModifiedBy>
  <cp:revision>22</cp:revision>
  <dcterms:created xsi:type="dcterms:W3CDTF">2017-01-23T11:34:35Z</dcterms:created>
  <dcterms:modified xsi:type="dcterms:W3CDTF">2017-01-28T05:14:29Z</dcterms:modified>
</cp:coreProperties>
</file>