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73" r:id="rId3"/>
    <p:sldId id="257" r:id="rId4"/>
    <p:sldId id="258" r:id="rId5"/>
    <p:sldId id="259" r:id="rId6"/>
    <p:sldId id="260" r:id="rId7"/>
    <p:sldId id="272" r:id="rId8"/>
    <p:sldId id="261" r:id="rId9"/>
    <p:sldId id="269" r:id="rId10"/>
    <p:sldId id="265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27" autoAdjust="0"/>
    <p:restoredTop sz="94660"/>
  </p:normalViewPr>
  <p:slideViewPr>
    <p:cSldViewPr>
      <p:cViewPr>
        <p:scale>
          <a:sx n="80" d="100"/>
          <a:sy n="80" d="100"/>
        </p:scale>
        <p:origin x="-1080" y="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E304B4-C648-41C4-9484-4EB4EF3D01AE}" type="datetimeFigureOut">
              <a:rPr lang="ru-RU" smtClean="0"/>
              <a:pPr/>
              <a:t>18.07.2018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47538F-2984-4439-A361-EC1F784AEDC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611436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47538F-2984-4439-A361-EC1F784AEDC6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9DE51-EADD-4896-89AF-EA25B1E9FB1D}" type="datetimeFigureOut">
              <a:rPr lang="ru-RU" smtClean="0"/>
              <a:pPr/>
              <a:t>18.07.2018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E4A4D-1A4D-4D14-8339-59040664502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99670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9DE51-EADD-4896-89AF-EA25B1E9FB1D}" type="datetimeFigureOut">
              <a:rPr lang="ru-RU" smtClean="0"/>
              <a:pPr/>
              <a:t>18.07.2018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E4A4D-1A4D-4D14-8339-59040664502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02578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9DE51-EADD-4896-89AF-EA25B1E9FB1D}" type="datetimeFigureOut">
              <a:rPr lang="ru-RU" smtClean="0"/>
              <a:pPr/>
              <a:t>18.07.2018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E4A4D-1A4D-4D14-8339-59040664502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05983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9DE51-EADD-4896-89AF-EA25B1E9FB1D}" type="datetimeFigureOut">
              <a:rPr lang="ru-RU" smtClean="0"/>
              <a:pPr/>
              <a:t>18.07.2018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E4A4D-1A4D-4D14-8339-59040664502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92531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9DE51-EADD-4896-89AF-EA25B1E9FB1D}" type="datetimeFigureOut">
              <a:rPr lang="ru-RU" smtClean="0"/>
              <a:pPr/>
              <a:t>18.07.2018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E4A4D-1A4D-4D14-8339-59040664502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20720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9DE51-EADD-4896-89AF-EA25B1E9FB1D}" type="datetimeFigureOut">
              <a:rPr lang="ru-RU" smtClean="0"/>
              <a:pPr/>
              <a:t>18.07.2018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E4A4D-1A4D-4D14-8339-59040664502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90636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9DE51-EADD-4896-89AF-EA25B1E9FB1D}" type="datetimeFigureOut">
              <a:rPr lang="ru-RU" smtClean="0"/>
              <a:pPr/>
              <a:t>18.07.2018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E4A4D-1A4D-4D14-8339-59040664502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30435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9DE51-EADD-4896-89AF-EA25B1E9FB1D}" type="datetimeFigureOut">
              <a:rPr lang="ru-RU" smtClean="0"/>
              <a:pPr/>
              <a:t>18.07.2018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E4A4D-1A4D-4D14-8339-59040664502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78312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9DE51-EADD-4896-89AF-EA25B1E9FB1D}" type="datetimeFigureOut">
              <a:rPr lang="ru-RU" smtClean="0"/>
              <a:pPr/>
              <a:t>18.07.2018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E4A4D-1A4D-4D14-8339-59040664502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89405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9DE51-EADD-4896-89AF-EA25B1E9FB1D}" type="datetimeFigureOut">
              <a:rPr lang="ru-RU" smtClean="0"/>
              <a:pPr/>
              <a:t>18.07.2018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E4A4D-1A4D-4D14-8339-59040664502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06727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9DE51-EADD-4896-89AF-EA25B1E9FB1D}" type="datetimeFigureOut">
              <a:rPr lang="ru-RU" smtClean="0"/>
              <a:pPr/>
              <a:t>18.07.2018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E4A4D-1A4D-4D14-8339-59040664502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43980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99DE51-EADD-4896-89AF-EA25B1E9FB1D}" type="datetimeFigureOut">
              <a:rPr lang="ru-RU" smtClean="0"/>
              <a:pPr/>
              <a:t>18.07.2018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8E4A4D-1A4D-4D14-8339-59040664502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03078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username\Pictures\лаборатория 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790" y="0"/>
            <a:ext cx="91084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1872208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Муниципальное бюджетное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дошкольное образовательное учреждение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«Детский сад комбинированного вида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 группами для тубинфицированных детей № 75»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1785926"/>
            <a:ext cx="6400800" cy="4071966"/>
          </a:xfrm>
        </p:spPr>
        <p:txBody>
          <a:bodyPr>
            <a:normAutofit fontScale="92500" lnSpcReduction="10000"/>
          </a:bodyPr>
          <a:lstStyle/>
          <a:p>
            <a:endParaRPr lang="ru-RU" sz="33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Лаборатория </a:t>
            </a:r>
          </a:p>
          <a:p>
            <a:r>
              <a:rPr lang="ru-RU" sz="4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Удивительных Наук</a:t>
            </a:r>
          </a:p>
          <a:p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Леонтьева Алсу Ракибовна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первой квалификационной категории</a:t>
            </a:r>
          </a:p>
          <a:p>
            <a:r>
              <a:rPr lang="ru-RU" sz="1400" dirty="0" smtClean="0"/>
              <a:t>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 Нижнекамск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2018 год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288059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name\Pictures\лаборатория 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790" y="0"/>
            <a:ext cx="91084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272808" cy="850106"/>
          </a:xfr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Буратино в гостях у маленьких исследователей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3" name="Picture 3" descr="C:\Users\Витя\Pictures\IbRVWy-_JM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44" y="1285860"/>
            <a:ext cx="4214842" cy="27982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Витя\Pictures\фото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6314" y="1285860"/>
            <a:ext cx="4176696" cy="27262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C:\Users\Витя\Pictures\2mQHJhhlmEA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73789" y="4012108"/>
            <a:ext cx="4445348" cy="27292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60424441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C:\Users\username\Pictures\лаборатория 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790" y="0"/>
            <a:ext cx="91084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1571612"/>
            <a:ext cx="5357850" cy="850106"/>
          </a:xfrm>
          <a:solidFill>
            <a:srgbClr val="FFC000">
              <a:alpha val="35000"/>
            </a:srgb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042444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username\Pictures\лаборатория 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790" y="0"/>
            <a:ext cx="91084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2310526"/>
          </a:xfrm>
        </p:spPr>
        <p:txBody>
          <a:bodyPr>
            <a:normAutofit/>
          </a:bodyPr>
          <a:lstStyle/>
          <a:p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642918"/>
            <a:ext cx="7429552" cy="5072098"/>
          </a:xfrm>
          <a:solidFill>
            <a:schemeClr val="bg1">
              <a:alpha val="45000"/>
            </a:schemeClr>
          </a:solidFill>
          <a:ln>
            <a:solidFill>
              <a:srgbClr val="FFFF00"/>
            </a:solidFill>
          </a:ln>
        </p:spPr>
        <p:txBody>
          <a:bodyPr>
            <a:normAutofit fontScale="85000" lnSpcReduction="20000"/>
          </a:bodyPr>
          <a:lstStyle/>
          <a:p>
            <a:endParaRPr lang="ru-RU" sz="33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проекта: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/>
              <a:t> 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Создание лаборатории в детском саду для организации исследовательской деятельности,  направленной на </a:t>
            </a:r>
          </a:p>
          <a:p>
            <a:pPr>
              <a:lnSpc>
                <a:spcPct val="120000"/>
              </a:lnSpc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интеллектуальное и эмоциональное развитие детей. </a:t>
            </a:r>
          </a:p>
          <a:p>
            <a:pPr>
              <a:lnSpc>
                <a:spcPct val="120000"/>
              </a:lnSpc>
            </a:pPr>
            <a:endParaRPr lang="ru-RU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 проекта: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>
              <a:lnSpc>
                <a:spcPct val="120000"/>
              </a:lnSpc>
            </a:pP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Создать условия для познавательной активности детей в процессе опытов и экспериментов.</a:t>
            </a:r>
          </a:p>
          <a:p>
            <a:pPr algn="just">
              <a:lnSpc>
                <a:spcPct val="120000"/>
              </a:lnSpc>
            </a:pP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Организовать работу в центре экспериментирования.</a:t>
            </a:r>
          </a:p>
          <a:p>
            <a:pPr algn="just">
              <a:lnSpc>
                <a:spcPct val="120000"/>
              </a:lnSpc>
            </a:pP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Создать необходимые условия для взаимодействия с семьями воспитанников по данному направлению.</a:t>
            </a:r>
          </a:p>
          <a:p>
            <a:pPr algn="just">
              <a:lnSpc>
                <a:spcPct val="150000"/>
              </a:lnSpc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solidFill>
                  <a:schemeClr val="tx1"/>
                </a:solidFill>
              </a:rPr>
              <a:t> </a:t>
            </a:r>
          </a:p>
          <a:p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288059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C:\Users\username\Pictures\лаборатория 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790" y="0"/>
            <a:ext cx="91084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solidFill>
            <a:srgbClr val="FFC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Детская научная лаборатория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3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472" y="1214422"/>
            <a:ext cx="3714776" cy="26672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 descr="C:\Users\Витя\Desktop\Документы\2014-11-28\IMG_317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2066" y="4119469"/>
            <a:ext cx="3684283" cy="27385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723A~1\AppData\Local\Temp\Rar$DIa0.859\фото 2013 года 027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596" y="4093868"/>
            <a:ext cx="3843529" cy="27641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357018"/>
            <a:ext cx="3672408" cy="273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514969021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username\Pictures\лаборатория 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790" y="0"/>
            <a:ext cx="91084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52128"/>
          </a:xfrm>
          <a:solidFill>
            <a:srgbClr val="FFFF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Экспериментальная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работа вызывает у ребенка интерес к исследованию природы, развивает мыслительные операции (анализ, синтез,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сравнение,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классификацию, обобщение) стимулирует познавательную активность и любознательность ребенка, обогащает память, развивает речь.        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8363272" cy="456937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2" descr="C:\Users\username\Pictures\2018-04-04\IMG_429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56792"/>
            <a:ext cx="3347864" cy="2400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name\Pictures\2018-04-04\IMG_430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556792"/>
            <a:ext cx="3384376" cy="2400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name\Pictures\2018-04-04\IMG_4308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0062" y="4149080"/>
            <a:ext cx="3443875" cy="25829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68249863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C:\Users\username\Pictures\фон лаборатор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35718"/>
            <a:ext cx="9192127" cy="6822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620688"/>
            <a:ext cx="8363272" cy="550547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username\Pictures\2018-04-04\IMG_432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521296"/>
            <a:ext cx="3600400" cy="27636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name\Pictures\2018-04-04\IMG_434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521296"/>
            <a:ext cx="3586769" cy="27636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name\Pictures\2018-04-04\IMG_438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645024"/>
            <a:ext cx="3888432" cy="29070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31683613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username\Pictures\лаборатория 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790" y="0"/>
            <a:ext cx="91084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6696744" cy="936104"/>
          </a:xfrm>
          <a:solidFill>
            <a:srgbClr val="FFFF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Наблюдения в природе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F:\Recycle.Bin\аттестация 2013\ФОТОГРАФИИ ДЕТЕЙ - ЭКОЛОГИЯ\07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86050" y="4221088"/>
            <a:ext cx="3586150" cy="26369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363272" cy="478539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username\Pictures\2018-04-04\IMG_441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1340769"/>
            <a:ext cx="3683050" cy="2762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name\Pictures\2018-04-04\IMG_442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340768"/>
            <a:ext cx="3888432" cy="2762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26874968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C:\Users\username\Pictures\лаборатория 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790" y="0"/>
            <a:ext cx="91084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 descr="http://naukamira.ru/dly_opitov/little_scientist_400875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8107" y="116632"/>
            <a:ext cx="2695575" cy="34575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username\Pictures\2018-04-04\IMG_446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32048"/>
            <a:ext cx="3995936" cy="29969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name\Pictures\2018-04-04\IMG_4468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3717032"/>
            <a:ext cx="3923928" cy="29429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14729530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:\Users\username\Pictures\лаборатория 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790" y="0"/>
            <a:ext cx="91084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272808" cy="922114"/>
          </a:xfrm>
          <a:solidFill>
            <a:srgbClr val="FFC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Юные исследователи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username\Pictures\2018-04-04\IMG_450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596" y="1428736"/>
            <a:ext cx="3242796" cy="27203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username\Pictures\2018-04-04\IMG_450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428736"/>
            <a:ext cx="3419872" cy="27203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username\Pictures\2018-04-04\IMG_450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66053" y="4149079"/>
            <a:ext cx="3611893" cy="27184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09155477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username\Pictures\лаборатория 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790" y="0"/>
            <a:ext cx="91084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274638"/>
            <a:ext cx="4032449" cy="562074"/>
          </a:xfr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Чудо песок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05472" y="4095397"/>
            <a:ext cx="3816424" cy="2730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username\Pictures\2018-04-04\IMG_449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52736"/>
            <a:ext cx="3563888" cy="26729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username\Pictures\2018-04-04\IMG_4499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052736"/>
            <a:ext cx="3672408" cy="26729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08663524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</TotalTime>
  <Words>79</Words>
  <Application>Microsoft Office PowerPoint</Application>
  <PresentationFormat>Экран (4:3)</PresentationFormat>
  <Paragraphs>32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Муниципальное бюджетное  дошкольное образовательное учреждение  «Детский сад комбинированного вида  с группами для тубинфицированных детей № 75» </vt:lpstr>
      <vt:lpstr> </vt:lpstr>
      <vt:lpstr>Детская научная лаборатория</vt:lpstr>
      <vt:lpstr>Экспериментальная работа вызывает у ребенка интерес к исследованию природы, развивает мыслительные операции (анализ, синтез, сравнение, классификацию, обобщение) стимулирует познавательную активность и любознательность ребенка, обогащает память, развивает речь.         </vt:lpstr>
      <vt:lpstr>Слайд 5</vt:lpstr>
      <vt:lpstr>Наблюдения в природе</vt:lpstr>
      <vt:lpstr>Слайд 7</vt:lpstr>
      <vt:lpstr>Юные исследователи</vt:lpstr>
      <vt:lpstr>Чудо песок</vt:lpstr>
      <vt:lpstr>Буратино в гостях у маленьких исследователей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Витя</dc:creator>
  <cp:lastModifiedBy>Альбина</cp:lastModifiedBy>
  <cp:revision>46</cp:revision>
  <dcterms:created xsi:type="dcterms:W3CDTF">2017-05-16T08:06:04Z</dcterms:created>
  <dcterms:modified xsi:type="dcterms:W3CDTF">2018-07-18T11:51:45Z</dcterms:modified>
</cp:coreProperties>
</file>