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7" r:id="rId4"/>
    <p:sldId id="259" r:id="rId5"/>
    <p:sldId id="269" r:id="rId6"/>
    <p:sldId id="258" r:id="rId7"/>
    <p:sldId id="274" r:id="rId8"/>
    <p:sldId id="263" r:id="rId9"/>
    <p:sldId id="261" r:id="rId10"/>
    <p:sldId id="275" r:id="rId11"/>
    <p:sldId id="276" r:id="rId12"/>
    <p:sldId id="262" r:id="rId13"/>
    <p:sldId id="264" r:id="rId14"/>
    <p:sldId id="260" r:id="rId15"/>
    <p:sldId id="266" r:id="rId16"/>
    <p:sldId id="273" r:id="rId17"/>
    <p:sldId id="271" r:id="rId18"/>
    <p:sldId id="257" r:id="rId19"/>
    <p:sldId id="272" r:id="rId20"/>
    <p:sldId id="270" r:id="rId21"/>
    <p:sldId id="26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7FDF41-B609-414A-A0F7-B3E19A699A0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9829A9-4A9C-4C8F-BC57-CC9A775F05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hara_desert-wide-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1" y="188640"/>
            <a:ext cx="8756173" cy="54726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653136"/>
            <a:ext cx="8458200" cy="122237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Пустыня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459133c4352565a6b9e2d5422db55b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048"/>
            <a:ext cx="9144000" cy="60899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grom_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19" y="188640"/>
            <a:ext cx="7584843" cy="5688632"/>
          </a:xfrm>
          <a:prstGeom prst="rect">
            <a:avLst/>
          </a:prstGeom>
        </p:spPr>
      </p:pic>
      <p:pic>
        <p:nvPicPr>
          <p:cNvPr id="3" name="Рисунок 2" descr="images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4077072"/>
            <a:ext cx="2339752" cy="259240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saxa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5134344" cy="841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224737" cy="6669360"/>
          </a:xfrm>
          <a:prstGeom prst="rect">
            <a:avLst/>
          </a:prstGeom>
        </p:spPr>
      </p:pic>
      <p:pic>
        <p:nvPicPr>
          <p:cNvPr id="4" name="Рисунок 3" descr="275px-Saxaul-ba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88640"/>
            <a:ext cx="3364452" cy="25202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пустыни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093"/>
            <a:ext cx="8964488" cy="67169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260648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И шагает караван…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3880865_4_oasis_kolomensky_c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5780"/>
            <a:ext cx="9107936" cy="57835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68144" y="404664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Оазис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dMTcxZjI5ODQ3ZWYwOQ==-754b9d5c57a30a2981af56674d4c99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3473"/>
            <a:ext cx="9063363" cy="508580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ase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792088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Миражи, Миражи на горизонте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2116" y="1091539"/>
            <a:ext cx="8538356" cy="557782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м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2511" y="3349627"/>
            <a:ext cx="5981489" cy="3508373"/>
          </a:xfrm>
          <a:prstGeom prst="rect">
            <a:avLst/>
          </a:prstGeom>
        </p:spPr>
      </p:pic>
      <p:pic>
        <p:nvPicPr>
          <p:cNvPr id="3" name="Рисунок 2" descr="mir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6012160" cy="401721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30288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И кружит, и кружит над нами солнце…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12836918rWAM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508" y="476672"/>
            <a:ext cx="8856984" cy="59046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0_3767c_f2bde815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94472" cy="60932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7_8501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5589240"/>
            <a:ext cx="53285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Барханы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hara_desert-wide-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5101_83a0349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260648"/>
            <a:ext cx="9096187" cy="6048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6088559"/>
            <a:ext cx="8244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Саксаул и верблюжья колючка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91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959" y="0"/>
            <a:ext cx="895008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ages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8736578" cy="579273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slide_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25</Words>
  <Application>Microsoft Office PowerPoint</Application>
  <PresentationFormat>Экран (4:3)</PresentationFormat>
  <Paragraphs>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Пустыня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Миражи, Миражи на горизонте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Пустыня</dc:title>
  <dc:creator>Админ</dc:creator>
  <cp:lastModifiedBy>Админ</cp:lastModifiedBy>
  <cp:revision>7</cp:revision>
  <dcterms:created xsi:type="dcterms:W3CDTF">2018-03-12T02:06:36Z</dcterms:created>
  <dcterms:modified xsi:type="dcterms:W3CDTF">2018-03-27T09:05:07Z</dcterms:modified>
</cp:coreProperties>
</file>