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7" r:id="rId4"/>
    <p:sldId id="260" r:id="rId5"/>
    <p:sldId id="259" r:id="rId6"/>
    <p:sldId id="262" r:id="rId7"/>
    <p:sldId id="261" r:id="rId8"/>
    <p:sldId id="264" r:id="rId9"/>
    <p:sldId id="263" r:id="rId10"/>
    <p:sldId id="268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DE21-7A15-414D-8AF7-ECA58924EE2E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0A01D-D7D7-4DB2-BD12-31EBC0057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etr-&amp;-Fevron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034118" cy="6858000"/>
          </a:xfrm>
          <a:prstGeom prst="rect">
            <a:avLst/>
          </a:prstGeom>
          <a:noFill/>
        </p:spPr>
      </p:pic>
      <p:pic>
        <p:nvPicPr>
          <p:cNvPr id="3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  <p:pic>
        <p:nvPicPr>
          <p:cNvPr id="4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797152"/>
            <a:ext cx="2060848" cy="2060848"/>
          </a:xfrm>
          <a:prstGeom prst="rect">
            <a:avLst/>
          </a:prstGeom>
          <a:noFill/>
        </p:spPr>
      </p:pic>
      <p:pic>
        <p:nvPicPr>
          <p:cNvPr id="5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60648"/>
            <a:ext cx="2060848" cy="2060848"/>
          </a:xfrm>
          <a:prstGeom prst="rect">
            <a:avLst/>
          </a:prstGeom>
          <a:noFill/>
        </p:spPr>
      </p:pic>
      <p:pic>
        <p:nvPicPr>
          <p:cNvPr id="6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97152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vse-raskraski.ru/assets/images/resources/562/raskraska-romashka-5-lepestkov1.jpg"/>
          <p:cNvPicPr>
            <a:picLocks noChangeAspect="1" noChangeArrowheads="1"/>
          </p:cNvPicPr>
          <p:nvPr/>
        </p:nvPicPr>
        <p:blipFill>
          <a:blip r:embed="rId2" cstate="print"/>
          <a:srcRect t="16279" r="-2599" b="9281"/>
          <a:stretch>
            <a:fillRect/>
          </a:stretch>
        </p:blipFill>
        <p:spPr bwMode="auto">
          <a:xfrm>
            <a:off x="1331640" y="260648"/>
            <a:ext cx="6840760" cy="6381328"/>
          </a:xfrm>
          <a:prstGeom prst="rect">
            <a:avLst/>
          </a:prstGeom>
          <a:noFill/>
        </p:spPr>
      </p:pic>
      <p:sp>
        <p:nvSpPr>
          <p:cNvPr id="6" name="Блок-схема: узел 5"/>
          <p:cNvSpPr/>
          <p:nvPr/>
        </p:nvSpPr>
        <p:spPr>
          <a:xfrm>
            <a:off x="3347864" y="260648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436096" y="162880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907704" y="4077072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403648" y="1700808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572000" y="3933056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635896" y="2492896"/>
            <a:ext cx="2160240" cy="2160240"/>
          </a:xfrm>
          <a:prstGeom prst="flowChartConnector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crapmania.moy.su/_fr/10/0734903.jpg"/>
          <p:cNvPicPr>
            <a:picLocks noChangeAspect="1" noChangeArrowheads="1"/>
          </p:cNvPicPr>
          <p:nvPr/>
        </p:nvPicPr>
        <p:blipFill>
          <a:blip r:embed="rId2" cstate="print"/>
          <a:srcRect l="7980" t="1772" r="31575"/>
          <a:stretch>
            <a:fillRect/>
          </a:stretch>
        </p:blipFill>
        <p:spPr bwMode="auto">
          <a:xfrm rot="16200000">
            <a:off x="2514308" y="-561979"/>
            <a:ext cx="3989909" cy="7363356"/>
          </a:xfrm>
          <a:prstGeom prst="rect">
            <a:avLst/>
          </a:prstGeom>
          <a:noFill/>
        </p:spPr>
      </p:pic>
      <p:sp>
        <p:nvSpPr>
          <p:cNvPr id="4" name="Блок-схема: узел 3"/>
          <p:cNvSpPr/>
          <p:nvPr/>
        </p:nvSpPr>
        <p:spPr>
          <a:xfrm>
            <a:off x="1187624" y="2780928"/>
            <a:ext cx="457200" cy="457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979712" y="2564904"/>
            <a:ext cx="5252120" cy="9241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Скажи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наоборот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  <p:pic>
        <p:nvPicPr>
          <p:cNvPr id="7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81128"/>
            <a:ext cx="2060848" cy="2060848"/>
          </a:xfrm>
          <a:prstGeom prst="rect">
            <a:avLst/>
          </a:prstGeom>
          <a:noFill/>
        </p:spPr>
      </p:pic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0"/>
            <a:ext cx="2060848" cy="2060848"/>
          </a:xfrm>
          <a:prstGeom prst="rect">
            <a:avLst/>
          </a:prstGeom>
          <a:noFill/>
        </p:spPr>
      </p:pic>
      <p:pic>
        <p:nvPicPr>
          <p:cNvPr id="9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611560" y="4869160"/>
            <a:ext cx="7560840" cy="1769616"/>
          </a:xfrm>
          <a:prstGeom prst="wave">
            <a:avLst>
              <a:gd name="adj1" fmla="val 13005"/>
              <a:gd name="adj2" fmla="val 397"/>
            </a:avLst>
          </a:prstGeom>
          <a:solidFill>
            <a:srgbClr val="00B0F0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1115616" y="5301208"/>
            <a:ext cx="6336704" cy="10763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 Днём Семьи, Любви и Верности!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4584" name="Picture 8" descr="http://images.clipartpanda.com/daisy-clip-art-yellow-daisy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857500" cy="2857500"/>
          </a:xfrm>
          <a:prstGeom prst="rect">
            <a:avLst/>
          </a:prstGeom>
          <a:noFill/>
        </p:spPr>
      </p:pic>
      <p:pic>
        <p:nvPicPr>
          <p:cNvPr id="10" name="Picture 8" descr="http://images.clipartpanda.com/daisy-clip-art-yellow-daisy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700808"/>
            <a:ext cx="2857500" cy="2857500"/>
          </a:xfrm>
          <a:prstGeom prst="rect">
            <a:avLst/>
          </a:prstGeom>
          <a:noFill/>
        </p:spPr>
      </p:pic>
      <p:pic>
        <p:nvPicPr>
          <p:cNvPr id="11" name="Picture 8" descr="http://images.clipartpanda.com/daisy-clip-art-yellow-daisy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8640"/>
            <a:ext cx="2857500" cy="2857500"/>
          </a:xfrm>
          <a:prstGeom prst="rect">
            <a:avLst/>
          </a:prstGeom>
          <a:noFill/>
        </p:spPr>
      </p:pic>
      <p:pic>
        <p:nvPicPr>
          <p:cNvPr id="24586" name="Picture 10" descr="http://design.jofo.me/data/userfiles/375/images/765550-hello_html_12edafa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18" b="-226"/>
          <a:stretch>
            <a:fillRect/>
          </a:stretch>
        </p:blipFill>
        <p:spPr bwMode="auto">
          <a:xfrm rot="19689439">
            <a:off x="1311805" y="2539959"/>
            <a:ext cx="1443286" cy="2520280"/>
          </a:xfrm>
          <a:prstGeom prst="rect">
            <a:avLst/>
          </a:prstGeom>
          <a:noFill/>
        </p:spPr>
      </p:pic>
      <p:pic>
        <p:nvPicPr>
          <p:cNvPr id="13" name="Picture 10" descr="http://design.jofo.me/data/userfiles/375/images/765550-hello_html_12edafa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18" b="-226"/>
          <a:stretch>
            <a:fillRect/>
          </a:stretch>
        </p:blipFill>
        <p:spPr bwMode="auto">
          <a:xfrm rot="1561965" flipH="1">
            <a:off x="6128302" y="2697595"/>
            <a:ext cx="151542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611560" y="4869160"/>
            <a:ext cx="7560840" cy="1769616"/>
          </a:xfrm>
          <a:prstGeom prst="wave">
            <a:avLst>
              <a:gd name="adj1" fmla="val 13005"/>
              <a:gd name="adj2" fmla="val 397"/>
            </a:avLst>
          </a:prstGeom>
          <a:solidFill>
            <a:srgbClr val="00B0F0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1115616" y="5301208"/>
            <a:ext cx="6336704" cy="10763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 Днём Семьи, Любви и Верности!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4584" name="Picture 8" descr="http://images.clipartpanda.com/daisy-clip-art-yellow-daisy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857500" cy="2857500"/>
          </a:xfrm>
          <a:prstGeom prst="rect">
            <a:avLst/>
          </a:prstGeom>
          <a:noFill/>
        </p:spPr>
      </p:pic>
      <p:pic>
        <p:nvPicPr>
          <p:cNvPr id="10" name="Picture 8" descr="http://images.clipartpanda.com/daisy-clip-art-yellow-daisy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700808"/>
            <a:ext cx="2857500" cy="2857500"/>
          </a:xfrm>
          <a:prstGeom prst="rect">
            <a:avLst/>
          </a:prstGeom>
          <a:noFill/>
        </p:spPr>
      </p:pic>
      <p:pic>
        <p:nvPicPr>
          <p:cNvPr id="11" name="Picture 8" descr="http://images.clipartpanda.com/daisy-clip-art-yellow-daisy-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8640"/>
            <a:ext cx="2857500" cy="2857500"/>
          </a:xfrm>
          <a:prstGeom prst="rect">
            <a:avLst/>
          </a:prstGeom>
          <a:noFill/>
        </p:spPr>
      </p:pic>
      <p:pic>
        <p:nvPicPr>
          <p:cNvPr id="24586" name="Picture 10" descr="http://design.jofo.me/data/userfiles/375/images/765550-hello_html_12edafa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18" b="-226"/>
          <a:stretch>
            <a:fillRect/>
          </a:stretch>
        </p:blipFill>
        <p:spPr bwMode="auto">
          <a:xfrm rot="19689439">
            <a:off x="1311805" y="2539959"/>
            <a:ext cx="1443286" cy="2520280"/>
          </a:xfrm>
          <a:prstGeom prst="rect">
            <a:avLst/>
          </a:prstGeom>
          <a:noFill/>
        </p:spPr>
      </p:pic>
      <p:pic>
        <p:nvPicPr>
          <p:cNvPr id="13" name="Picture 10" descr="http://design.jofo.me/data/userfiles/375/images/765550-hello_html_12edafa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18" b="-226"/>
          <a:stretch>
            <a:fillRect/>
          </a:stretch>
        </p:blipFill>
        <p:spPr bwMode="auto">
          <a:xfrm rot="1561965" flipH="1">
            <a:off x="6128302" y="2697595"/>
            <a:ext cx="151542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vse-raskraski.ru/assets/images/resources/562/raskraska-romashka-5-lepestkov1.jpg"/>
          <p:cNvPicPr>
            <a:picLocks noChangeAspect="1" noChangeArrowheads="1"/>
          </p:cNvPicPr>
          <p:nvPr/>
        </p:nvPicPr>
        <p:blipFill>
          <a:blip r:embed="rId2" cstate="print"/>
          <a:srcRect t="16279" r="-2599" b="9281"/>
          <a:stretch>
            <a:fillRect/>
          </a:stretch>
        </p:blipFill>
        <p:spPr bwMode="auto">
          <a:xfrm>
            <a:off x="1331640" y="260648"/>
            <a:ext cx="6840760" cy="6381328"/>
          </a:xfrm>
          <a:prstGeom prst="rect">
            <a:avLst/>
          </a:prstGeom>
          <a:noFill/>
        </p:spPr>
      </p:pic>
      <p:sp>
        <p:nvSpPr>
          <p:cNvPr id="7" name="Блок-схема: узел 6"/>
          <p:cNvSpPr/>
          <p:nvPr/>
        </p:nvSpPr>
        <p:spPr>
          <a:xfrm>
            <a:off x="1331640" y="1700808"/>
            <a:ext cx="2592288" cy="244827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3635896" y="2492896"/>
            <a:ext cx="2160240" cy="2160240"/>
          </a:xfrm>
          <a:prstGeom prst="flowChartConnector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crapmania.moy.su/_fr/10/0734903.jpg"/>
          <p:cNvPicPr>
            <a:picLocks noChangeAspect="1" noChangeArrowheads="1"/>
          </p:cNvPicPr>
          <p:nvPr/>
        </p:nvPicPr>
        <p:blipFill>
          <a:blip r:embed="rId2" cstate="print"/>
          <a:srcRect l="7980" t="1772" r="31575"/>
          <a:stretch>
            <a:fillRect/>
          </a:stretch>
        </p:blipFill>
        <p:spPr bwMode="auto">
          <a:xfrm rot="16200000">
            <a:off x="2586316" y="-273947"/>
            <a:ext cx="3989909" cy="7363356"/>
          </a:xfrm>
          <a:prstGeom prst="rect">
            <a:avLst/>
          </a:prstGeom>
          <a:noFill/>
        </p:spPr>
      </p:pic>
      <p:sp>
        <p:nvSpPr>
          <p:cNvPr id="6" name="Блок-схема: узел 5"/>
          <p:cNvSpPr/>
          <p:nvPr/>
        </p:nvSpPr>
        <p:spPr>
          <a:xfrm>
            <a:off x="1259632" y="3068960"/>
            <a:ext cx="457200" cy="457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907704" y="2348880"/>
            <a:ext cx="5832649" cy="1428179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имена своих папы и мамы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  <p:pic>
        <p:nvPicPr>
          <p:cNvPr id="10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88640"/>
            <a:ext cx="2060848" cy="2060848"/>
          </a:xfrm>
          <a:prstGeom prst="rect">
            <a:avLst/>
          </a:prstGeom>
          <a:noFill/>
        </p:spPr>
      </p:pic>
      <p:pic>
        <p:nvPicPr>
          <p:cNvPr id="11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81128"/>
            <a:ext cx="2060848" cy="2060848"/>
          </a:xfrm>
          <a:prstGeom prst="rect">
            <a:avLst/>
          </a:prstGeom>
          <a:noFill/>
        </p:spPr>
      </p:pic>
      <p:pic>
        <p:nvPicPr>
          <p:cNvPr id="12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vse-raskraski.ru/assets/images/resources/562/raskraska-romashka-5-lepestkov1.jpg"/>
          <p:cNvPicPr>
            <a:picLocks noChangeAspect="1" noChangeArrowheads="1"/>
          </p:cNvPicPr>
          <p:nvPr/>
        </p:nvPicPr>
        <p:blipFill>
          <a:blip r:embed="rId2" cstate="print"/>
          <a:srcRect t="16279" r="-2599" b="9281"/>
          <a:stretch>
            <a:fillRect/>
          </a:stretch>
        </p:blipFill>
        <p:spPr bwMode="auto">
          <a:xfrm>
            <a:off x="1331640" y="260648"/>
            <a:ext cx="6840760" cy="6381328"/>
          </a:xfrm>
          <a:prstGeom prst="rect">
            <a:avLst/>
          </a:prstGeom>
          <a:noFill/>
        </p:spPr>
      </p:pic>
      <p:sp>
        <p:nvSpPr>
          <p:cNvPr id="6" name="Блок-схема: узел 5"/>
          <p:cNvSpPr/>
          <p:nvPr/>
        </p:nvSpPr>
        <p:spPr>
          <a:xfrm>
            <a:off x="1403648" y="162880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275856" y="0"/>
            <a:ext cx="2880320" cy="249289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635896" y="2492896"/>
            <a:ext cx="2160240" cy="2160240"/>
          </a:xfrm>
          <a:prstGeom prst="flowChartConnector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crapmania.moy.su/_fr/10/0734903.jpg"/>
          <p:cNvPicPr>
            <a:picLocks noChangeAspect="1" noChangeArrowheads="1"/>
          </p:cNvPicPr>
          <p:nvPr/>
        </p:nvPicPr>
        <p:blipFill>
          <a:blip r:embed="rId2" cstate="print"/>
          <a:srcRect l="7980" t="1772" r="31575"/>
          <a:stretch>
            <a:fillRect/>
          </a:stretch>
        </p:blipFill>
        <p:spPr bwMode="auto">
          <a:xfrm rot="16200000">
            <a:off x="2586316" y="-273947"/>
            <a:ext cx="3989909" cy="7363356"/>
          </a:xfrm>
          <a:prstGeom prst="rect">
            <a:avLst/>
          </a:prstGeom>
          <a:noFill/>
        </p:spPr>
      </p:pic>
      <p:sp>
        <p:nvSpPr>
          <p:cNvPr id="3" name="Блок-схема: узел 2"/>
          <p:cNvSpPr/>
          <p:nvPr/>
        </p:nvSpPr>
        <p:spPr>
          <a:xfrm>
            <a:off x="1331640" y="3140968"/>
            <a:ext cx="457200" cy="457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07705" y="2420888"/>
            <a:ext cx="5472607" cy="150018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 ласково </a:t>
            </a:r>
          </a:p>
        </p:txBody>
      </p:sp>
      <p:pic>
        <p:nvPicPr>
          <p:cNvPr id="6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  <p:pic>
        <p:nvPicPr>
          <p:cNvPr id="7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581128"/>
            <a:ext cx="2060848" cy="2060848"/>
          </a:xfrm>
          <a:prstGeom prst="rect">
            <a:avLst/>
          </a:prstGeom>
          <a:noFill/>
        </p:spPr>
      </p:pic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09120"/>
            <a:ext cx="2060848" cy="2060848"/>
          </a:xfrm>
          <a:prstGeom prst="rect">
            <a:avLst/>
          </a:prstGeom>
          <a:noFill/>
        </p:spPr>
      </p:pic>
      <p:pic>
        <p:nvPicPr>
          <p:cNvPr id="9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88640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vse-raskraski.ru/assets/images/resources/562/raskraska-romashka-5-lepestkov1.jpg"/>
          <p:cNvPicPr>
            <a:picLocks noChangeAspect="1" noChangeArrowheads="1"/>
          </p:cNvPicPr>
          <p:nvPr/>
        </p:nvPicPr>
        <p:blipFill>
          <a:blip r:embed="rId2" cstate="print"/>
          <a:srcRect t="16279" r="-2599" b="9281"/>
          <a:stretch>
            <a:fillRect/>
          </a:stretch>
        </p:blipFill>
        <p:spPr bwMode="auto">
          <a:xfrm>
            <a:off x="1331640" y="260648"/>
            <a:ext cx="6840760" cy="6381328"/>
          </a:xfrm>
          <a:prstGeom prst="rect">
            <a:avLst/>
          </a:prstGeom>
          <a:noFill/>
        </p:spPr>
      </p:pic>
      <p:sp>
        <p:nvSpPr>
          <p:cNvPr id="6" name="Блок-схема: узел 5"/>
          <p:cNvSpPr/>
          <p:nvPr/>
        </p:nvSpPr>
        <p:spPr>
          <a:xfrm>
            <a:off x="1403648" y="162880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347864" y="18864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5292080" y="162880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635896" y="2492896"/>
            <a:ext cx="2160240" cy="2160240"/>
          </a:xfrm>
          <a:prstGeom prst="flowChartConnector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rapmania.moy.su/_fr/10/0734903.jpg"/>
          <p:cNvPicPr>
            <a:picLocks noChangeAspect="1" noChangeArrowheads="1"/>
          </p:cNvPicPr>
          <p:nvPr/>
        </p:nvPicPr>
        <p:blipFill>
          <a:blip r:embed="rId2" cstate="print"/>
          <a:srcRect l="7980" t="1772" r="31575"/>
          <a:stretch>
            <a:fillRect/>
          </a:stretch>
        </p:blipFill>
        <p:spPr bwMode="auto">
          <a:xfrm rot="16200000">
            <a:off x="2586316" y="-273947"/>
            <a:ext cx="3989909" cy="7363356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3140968"/>
            <a:ext cx="7772400" cy="5458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187624" y="3140968"/>
            <a:ext cx="457200" cy="457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  <p:pic>
        <p:nvPicPr>
          <p:cNvPr id="7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581128"/>
            <a:ext cx="2060848" cy="2060848"/>
          </a:xfrm>
          <a:prstGeom prst="rect">
            <a:avLst/>
          </a:prstGeom>
          <a:noFill/>
        </p:spPr>
      </p:pic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0"/>
            <a:ext cx="2060848" cy="2060848"/>
          </a:xfrm>
          <a:prstGeom prst="rect">
            <a:avLst/>
          </a:prstGeom>
          <a:noFill/>
        </p:spPr>
      </p:pic>
      <p:pic>
        <p:nvPicPr>
          <p:cNvPr id="9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81128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vse-raskraski.ru/assets/images/resources/562/raskraska-romashka-5-lepestkov1.jpg"/>
          <p:cNvPicPr>
            <a:picLocks noChangeAspect="1" noChangeArrowheads="1"/>
          </p:cNvPicPr>
          <p:nvPr/>
        </p:nvPicPr>
        <p:blipFill>
          <a:blip r:embed="rId2" cstate="print"/>
          <a:srcRect t="16279" r="-2599" b="9281"/>
          <a:stretch>
            <a:fillRect/>
          </a:stretch>
        </p:blipFill>
        <p:spPr bwMode="auto">
          <a:xfrm>
            <a:off x="1331640" y="260648"/>
            <a:ext cx="6840760" cy="6381328"/>
          </a:xfrm>
          <a:prstGeom prst="rect">
            <a:avLst/>
          </a:prstGeom>
          <a:noFill/>
        </p:spPr>
      </p:pic>
      <p:sp>
        <p:nvSpPr>
          <p:cNvPr id="4" name="Блок-схема: узел 3"/>
          <p:cNvSpPr/>
          <p:nvPr/>
        </p:nvSpPr>
        <p:spPr>
          <a:xfrm>
            <a:off x="1403648" y="162880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835696" y="4005064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347864" y="188640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220072" y="1700808"/>
            <a:ext cx="2808312" cy="252028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узел 2"/>
          <p:cNvSpPr/>
          <p:nvPr/>
        </p:nvSpPr>
        <p:spPr>
          <a:xfrm>
            <a:off x="3635896" y="2492896"/>
            <a:ext cx="2160240" cy="2160240"/>
          </a:xfrm>
          <a:prstGeom prst="flowChartConnector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rapmania.moy.su/_fr/10/0734903.jpg"/>
          <p:cNvPicPr>
            <a:picLocks noChangeAspect="1" noChangeArrowheads="1"/>
          </p:cNvPicPr>
          <p:nvPr/>
        </p:nvPicPr>
        <p:blipFill>
          <a:blip r:embed="rId2" cstate="print"/>
          <a:srcRect l="7980" t="1772" r="31575"/>
          <a:stretch>
            <a:fillRect/>
          </a:stretch>
        </p:blipFill>
        <p:spPr bwMode="auto">
          <a:xfrm rot="16200000">
            <a:off x="2586316" y="-417963"/>
            <a:ext cx="3989909" cy="7363356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2492896"/>
            <a:ext cx="5252120" cy="92412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Подбери признаки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1331640" y="3068960"/>
            <a:ext cx="457200" cy="457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060848" cy="2060848"/>
          </a:xfrm>
          <a:prstGeom prst="rect">
            <a:avLst/>
          </a:prstGeom>
          <a:noFill/>
        </p:spPr>
      </p:pic>
      <p:pic>
        <p:nvPicPr>
          <p:cNvPr id="7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0"/>
            <a:ext cx="2060848" cy="2060848"/>
          </a:xfrm>
          <a:prstGeom prst="rect">
            <a:avLst/>
          </a:prstGeom>
          <a:noFill/>
        </p:spPr>
      </p:pic>
      <p:pic>
        <p:nvPicPr>
          <p:cNvPr id="8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81128"/>
            <a:ext cx="2060848" cy="2060848"/>
          </a:xfrm>
          <a:prstGeom prst="rect">
            <a:avLst/>
          </a:prstGeom>
          <a:noFill/>
        </p:spPr>
      </p:pic>
      <p:pic>
        <p:nvPicPr>
          <p:cNvPr id="9" name="Picture 4" descr="http://image.jimcdn.com/app/cms/image/transf/dimension=400x10000:format=png/path/s754f93d506ea4157/image/i85632bdc4be32d06/version/1448619627/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81128"/>
            <a:ext cx="206084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29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3</cp:revision>
  <dcterms:created xsi:type="dcterms:W3CDTF">2018-07-06T07:50:49Z</dcterms:created>
  <dcterms:modified xsi:type="dcterms:W3CDTF">2018-07-09T06:07:54Z</dcterms:modified>
</cp:coreProperties>
</file>