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ADD3-9A41-4A1D-9D23-4BDE4F66D310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AAF0B-447B-4608-B87C-DD99BEC45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23FC7-4F9F-4A0E-9950-9C0D6D6EA20E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2AFA3-3BA5-4AEE-84F9-3D4C6D8E4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ED4F-257E-4AFB-A1B2-E89DB335358E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ABF0-5DDD-4226-889F-32E4035CA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CFC1A-1A69-4CEB-9355-0264744B38DA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5E685-9DFF-4FA5-B124-6667946E6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6109-C0F0-414F-920C-FC9D8AEC12EB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F1B6A-8831-45EA-AD6A-99F71DF53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A51D3-A2D2-4027-AC5A-DFD10FDB642E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754C9-4B54-41A6-A1F7-90B21B545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FF5E6-5A4A-4360-ADCE-C79C84F50D2A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5CBBA-2CE5-4F30-958B-55D22478B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457D-9F84-4FA6-AFF1-3E486CAB560D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5DB5E-175B-4A09-A37A-13B84C857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E29D4-FC12-42F4-86C9-718D1724BF79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A22B8-4624-42FE-B66D-204A2EE2C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48E8-2906-42F9-9826-B79B76033EED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869BF-0005-4E14-8F2B-2BF2EF4EA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A62E6-1A8B-4177-A1F4-9103BD8E055B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DC256-A823-44F7-B679-DB2455699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886A21-3635-4C04-A376-5B08D3ECF07A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5E80EB-454D-4625-8A0A-0E05A7378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15"/>
            <a:ext cx="7772400" cy="1714513"/>
          </a:xfrm>
        </p:spPr>
        <p:txBody>
          <a:bodyPr/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Становление поликультурного образования в России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714884"/>
            <a:ext cx="3857652" cy="1500198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859340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России проблема поликультурного образования приобрела особую актуальность и сложность в 90-е годы, когда в условиях социально-экономических и политических реформ сложилась новая образовательная ситуация, для которой характерны усиление </a:t>
            </a:r>
            <a:r>
              <a:rPr lang="ru-RU" sz="2800" dirty="0" err="1"/>
              <a:t>этнизации</a:t>
            </a:r>
            <a:r>
              <a:rPr lang="ru-RU" sz="2800" dirty="0"/>
              <a:t> содержания образования, возрастание роли родного языка обучения, идей народной педагогики, рост влияния религии на формирование самосознания личности.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85926"/>
            <a:ext cx="564360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Большой интерес для понимания роли поликультурного образования в становлении личности представляют идеи П.Ф. </a:t>
            </a:r>
            <a:r>
              <a:rPr lang="ru-RU" sz="2000" dirty="0" err="1"/>
              <a:t>Каптерева</a:t>
            </a:r>
            <a:r>
              <a:rPr lang="ru-RU" sz="2000" dirty="0"/>
              <a:t> о взаимосвязи национального и общечеловеческого в педагогике. К особенностям педагогического процесса, обусловленным национальными ценностями, П.Ф. </a:t>
            </a:r>
            <a:r>
              <a:rPr lang="ru-RU" sz="2000" dirty="0" err="1"/>
              <a:t>Каптерев</a:t>
            </a:r>
            <a:r>
              <a:rPr lang="ru-RU" sz="2000" dirty="0"/>
              <a:t> относил язык, религию, быт. Он призывал развивать в детях чувство принадлежности ко всему человечеству: «сколько возможно сокращать в школах мысли о том, что родной народ - единственный носитель истинной культуры, а прочие народы должны быть служебными данному.</a:t>
            </a:r>
          </a:p>
        </p:txBody>
      </p:sp>
      <p:pic>
        <p:nvPicPr>
          <p:cNvPr id="4" name="Рисунок 3" descr="Гістарычны нарыс узнікнення і станаўлення педагагічнай псіхалогіі - Педагагічная псіхалогія - Навучальныя матэрыялы онлай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928802"/>
            <a:ext cx="2057407" cy="3447549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643050"/>
            <a:ext cx="5429288" cy="4974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Важные выгоды для обоснования поликультурного образования вытекают из культурно-исторической теории развития поведения и психики Л.С. Выгодского, в соответствии с которой источники и детерминанты психического развития лежат в исторически развивающейся культуре. </a:t>
            </a:r>
          </a:p>
        </p:txBody>
      </p:sp>
      <p:pic>
        <p:nvPicPr>
          <p:cNvPr id="4" name="Рисунок 3" descr="https://im2-tub-ru.yandex.net/i?id=7edc7d215c02c5a4d2577e983fed47bc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285992"/>
            <a:ext cx="2052645" cy="2989289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000240"/>
            <a:ext cx="8358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Поликультурное образование имеет место, когда определенная личность стремится в общении с людьми другой культуры понять их специфическую систему восприятия, познания, мышления, их систему ценностей и поступков, интегрировать новый опыт в собственную культурную систему и изменить в соответствии с чужой культурой.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1556428"/>
            <a:ext cx="41434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Новые образовательные программы должны предоставлять обучаемым возможность расширения границ их миропонимания, возможность осознания ими относительности мнений и суждений, учить критически подходить к господствующим в обществе представлениям. Преподаватель при этом выступает в качестве образца, демонстрируя рациональное и открытое мышление, но не отказываясь от собственной позиции.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Рисунок 3" descr="Блог студента - Студенческий порта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071678"/>
            <a:ext cx="4191029" cy="3143272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674674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Список использованной литературы</a:t>
            </a:r>
          </a:p>
          <a:p>
            <a:pPr lvl="0"/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1.Супрунова Л.Л. Поликультурное образование: учебник для студ. учреждений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высш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проф. образования / Л.Л. Супрунова, Ю.С.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Свиридченко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 под ред. Л.Л. Супруновой. – М.: Издательский центр «Академия». 2013. – 240 с. – (Сер.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Бакалавриат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2.Каптерев П.Ф.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Избр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пед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соч. М., 1982. С. 421.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3.Выготский Л.С. Собр. соч. -Т. 3. - М., 1983. - С. 145.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494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Борода33 - мобильные, смешные, бесплатные анекдоты, афоризмы, цитаты, истории, картинки, демотиваторы, поэзия, стихи - Весь моб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57364"/>
            <a:ext cx="8024575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643050"/>
            <a:ext cx="8215370" cy="440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Введение.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Понятие поликультурного образования.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Причины возникновения поликультурного образования.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Основные факторы развития поликультурного образования в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Важный стимул для обновления содержания общего образования в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Вклад в разработку проблем поликультурного образования.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Предпосылки становления поликультурного образования в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Идеи П.Ф.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Каптерева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роли поликультурного образования в становлении личности.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Выгоды для обоснования поликультурного образования из культурно-исторической теории развития поведения и психики Л.С. Выгодского.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Заключение.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Список источников.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736"/>
            <a:ext cx="450059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Поликультурное образование</a:t>
            </a:r>
            <a:endParaRPr lang="ru-RU" sz="3600" dirty="0" smtClean="0"/>
          </a:p>
          <a:p>
            <a:pPr>
              <a:buNone/>
            </a:pPr>
            <a:r>
              <a:rPr lang="ru-RU" sz="2800" dirty="0" smtClean="0"/>
              <a:t>(гр. – </a:t>
            </a:r>
            <a:r>
              <a:rPr lang="ru-RU" sz="2800" dirty="0" err="1" smtClean="0"/>
              <a:t>многокультурное</a:t>
            </a:r>
            <a:r>
              <a:rPr lang="ru-RU" sz="2800" dirty="0" smtClean="0"/>
              <a:t>) – это образование, построенное на идеях подготовки подрастающего поколения к жизни в условиях многонациональной и поликультурной среды. </a:t>
            </a:r>
            <a:endParaRPr lang="ru-RU" sz="2800" dirty="0"/>
          </a:p>
        </p:txBody>
      </p:sp>
      <p:pic>
        <p:nvPicPr>
          <p:cNvPr id="5" name="Рисунок 4" descr="Презентация &quot;Система поликультурного образования как ядро воспитательного потенциала федерального государственного образователь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214554"/>
            <a:ext cx="3705225" cy="277177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683779"/>
            <a:ext cx="500066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Поликультурное образование оформилось в отдельную область педагогической теории и практики в последней четверти XX века. Оно возникло и развивается на фоне резко обострившихся глобальных социальных, экономических, этнических и духовно-нравственных проблем. Среди них экономическое и социальное неравенство, конфликты на национальной и религиозной почве, распад гуманистической системы духовно-нравственных ценностей и идеалов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Рисунок 3" descr="Кызыл Выездной семинар &quot;Школа толерантности&quot; преподавателей КПИ - БезФормата.Ru - Новост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9303">
            <a:off x="5859889" y="2369116"/>
            <a:ext cx="2545818" cy="2482735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1857364"/>
            <a:ext cx="8286808" cy="428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России проблема поликультурного образования приобрела особую актуальность в 90-е годы XX в., когда после распада СССР, в условиях социально-экономических и политических реформ возникла новая образовательная ситуация, для которой характерны введение национально-регионального компонента в базовый учебный план общеобразовательной школы, возрастание роли родного языка обучения, актуализация идей традиционной народной педагогики, повышение влияния религии на педагогический процесс в школе,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1600184"/>
            <a:ext cx="49292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Важным фактором развития поликультурного образования является существенное повышение внимания нашего государства к сохранению и развитию культурного наследия различных народов России, а также открытость многонациональной российской культуры по отношению к другим странам, народам и культурам.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Рисунок 3" descr="К чему может привести увеличение тарифов на железнодорожный проезд &quot; Муниципальный общественный совет &quot;Родительская инициати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143116"/>
            <a:ext cx="3314078" cy="2938483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785926"/>
            <a:ext cx="83582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1997г. и в 2002г. на базе Пятигорского государственного лингвистического университета были проведены Всероссийские научно-практические конференции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Поликультурное образование: проблемы и перспективы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них конференции приняли участие известные деятели науки и образования Северного Кавказа, ученые, педагоги, психологи, культурологи, лингвисты, социологи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Российской академии образования и Академии педагогических и социальных наук, представители Министерства РФ по делам национальных отношений и Бюро ЮНЕСКО в России, представители Московского государственного университета культуры и искусств и других ведущих вузов России. Такое широкое сотрудничество ученых и практиков из различных областей гуманитарного знания позволило обеспечить междисциплинарный подход к разработке проблем поликультурного образования.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1552094"/>
            <a:ext cx="45720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1996 г. вышло Постановление Правительства Москвы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 открытии школ с этнокультурным компонентом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послужившее важным стимулом для обновления содержания общего образования на основе национально-культурных традиций народов России, а также для приобщения школьников к мировому культурному наследию. Вместе с тем, во многих российских школах проблемам культуры в целом и национальных культур в частности, уделяется пока мало внимания.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Рисунок 3" descr="Нина Ахмедханова / Инфодось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357430"/>
            <a:ext cx="3526749" cy="264320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1794928"/>
            <a:ext cx="39290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Особый вклад в разработку проблем поликультурного образования внесли ученые Пятигорского государственного лингвистического университета. В 1999г. ими была разработана и опубликована Концепция поликультурного образования в современной общеобразовательной школе России (103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Рисунок 3" descr="Пятигорск, лингвистический университет - Стоковое изображение #4074339 - Clashot.co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285992"/>
            <a:ext cx="4517535" cy="300039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Шаблон4</Template>
  <TotalTime>196</TotalTime>
  <Words>797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Шаблон4</vt:lpstr>
      <vt:lpstr>Становление поликультурного образования в России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Становление поликультурного образования в России</dc:title>
  <dc:creator>Пользователь</dc:creator>
  <cp:lastModifiedBy>Пользователь</cp:lastModifiedBy>
  <cp:revision>22</cp:revision>
  <dcterms:created xsi:type="dcterms:W3CDTF">2015-05-17T11:05:46Z</dcterms:created>
  <dcterms:modified xsi:type="dcterms:W3CDTF">2018-07-18T16:27:52Z</dcterms:modified>
</cp:coreProperties>
</file>