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5C864-4B4C-4A48-9929-4E8D9232F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94F98-69BB-43F3-BF17-C7420889E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68B98-B3CC-4FBE-B599-B6054B3A9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EAFB5-5C69-4151-896F-6DCE9B93D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EB005-134A-4110-B1A7-8DE118F58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07BB9-7198-412B-BE5C-206CB6A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A399A-3F24-41F0-8E7D-0E1F18434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9D6E2-46F3-4A85-A96A-628D2AF1D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478CF-E465-4078-B75B-A7395B483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D6A88-3039-4E0C-A6CC-A7F7DE11B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E204E-D26A-4B88-8804-239891E74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0BE6DDC8-4CF3-473E-A077-51924BB7A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vera-polozkova.ru/knigi/znak-neravenstva-audiokniga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file:///C:\Users\&#1057;&#1045;&#1042;\Desktop\&#1055;&#1086;&#1083;&#1086;&#1079;&#1082;&#1086;&#1074;&#1072;\&#1042;&#1077;&#1088;&#1072;%20&#1055;&#1086;&#1083;&#1086;&#1079;&#1082;&#1086;&#1074;&#1072;%20-%20&#1057;&#1074;&#1086;&#1073;&#1086;&#1076;&#1072;%20%20(audiopoisk.com).mp3" TargetMode="External"/><Relationship Id="rId7" Type="http://schemas.openxmlformats.org/officeDocument/2006/relationships/image" Target="../media/image12.png"/><Relationship Id="rId2" Type="http://schemas.openxmlformats.org/officeDocument/2006/relationships/audio" Target="file:///C:\Users\&#1057;&#1045;&#1042;\Desktop\&#1055;&#1086;&#1083;&#1086;&#1079;&#1082;&#1086;&#1074;&#1072;\&#1042;&#1077;&#1088;&#1072;%20&#1055;&#1086;&#1083;&#1086;&#1079;&#1082;&#1086;&#1074;&#1072;%20-%20&#1041;&#1045;&#1056;&#1053;&#1040;&#1056;&#1044;%20&#1055;&#1048;&#1064;&#1045;&#1058;%20&#1069;&#1057;&#1058;&#1045;&#1056;%20%20(audiopoisk.com).mp3" TargetMode="External"/><Relationship Id="rId1" Type="http://schemas.openxmlformats.org/officeDocument/2006/relationships/audio" Target="file:///C:\Users\&#1057;&#1045;&#1042;\Desktop\&#1055;&#1086;&#1083;&#1086;&#1079;&#1082;&#1086;&#1074;&#1072;\&#1042;&#1077;&#1088;&#1072;%20&#1055;&#1086;&#1083;&#1086;&#1079;&#1082;&#1086;&#1074;&#1072;%20-%20&#1055;&#1086;%20&#1082;&#1072;&#1087;&#1083;&#1077;,%20&#1087;&#1086;%20&#1089;&#1083;&#1086;&#1074;&#1094;&#1091;,%20&#1087;&#1086;%20&#1083;&#1077;&#1076;&#1077;&#1085;&#1094;&#1091;%20%20(audiopoisk.com).mp3" TargetMode="External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5.png"/><Relationship Id="rId4" Type="http://schemas.openxmlformats.org/officeDocument/2006/relationships/audio" Target="file:///C:\Users\&#1057;&#1045;&#1042;\Desktop\&#1055;&#1086;&#1083;&#1086;&#1079;&#1082;&#1086;&#1074;&#1072;\&#1042;&#1077;&#1088;&#1072;%20&#1055;&#1086;&#1083;&#1086;&#1079;&#1082;&#1086;&#1074;&#1072;%20-%20&#1042;&#1084;&#1077;&#1089;&#1090;&#1086;%20&#1087;&#1086;&#1076;&#1099;&#1090;&#1086;&#1075;&#1072;%20%20(audiopoisk.com).mp3" TargetMode="External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fermalion.blogspot.ru/2011/03/blog-post_20.htm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4%D0%B8%D1%88%D0%B0_%28%D0%B6%D1%83%D1%80%D0%BD%D0%B0%D0%BB%29" TargetMode="External"/><Relationship Id="rId2" Type="http://schemas.openxmlformats.org/officeDocument/2006/relationships/hyperlink" Target="http://ru.wikipedia.org/wiki/Cosmopolita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C%D1%83%D0%B7%D0%B5%D0%B9_%D0%B0%D0%BA%D1%82%D1%83%D0%B0%D0%BB%D1%8C%D0%BD%D0%BE%D0%B3%D0%BE_%D0%B8%D1%81%D0%BA%D1%83%D1%81%D1%81%D1%82%D0%B2%D0%B0_ART4.RU" TargetMode="External"/><Relationship Id="rId4" Type="http://schemas.openxmlformats.org/officeDocument/2006/relationships/hyperlink" Target="http://ru.wikipedia.org/wiki/2008_%D0%B3%D0%BE%D0%B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Тема урока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«Современная поэзия. Творчество </a:t>
            </a:r>
            <a:r>
              <a:rPr lang="ru-RU" b="1" dirty="0" err="1" smtClean="0">
                <a:solidFill>
                  <a:schemeClr val="bg1"/>
                </a:solidFill>
              </a:rPr>
              <a:t>В.Н.Полозковой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Театральный эксперимент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(Георг </a:t>
            </a:r>
            <a:r>
              <a:rPr lang="ru-RU" sz="3600" b="1" dirty="0" err="1" smtClean="0">
                <a:solidFill>
                  <a:schemeClr val="bg1"/>
                </a:solidFill>
              </a:rPr>
              <a:t>Жено</a:t>
            </a:r>
            <a:r>
              <a:rPr lang="ru-RU" sz="3600" b="1" dirty="0" smtClean="0">
                <a:solidFill>
                  <a:schemeClr val="bg1"/>
                </a:solidFill>
              </a:rPr>
              <a:t> «Общество анонимных художников»)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Obwestvo_anonim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988840"/>
            <a:ext cx="4392488" cy="367240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 этом же году </a:t>
            </a:r>
            <a:r>
              <a:rPr lang="ru-RU" sz="2400" b="1" dirty="0" err="1" smtClean="0">
                <a:solidFill>
                  <a:schemeClr val="bg1"/>
                </a:solidFill>
              </a:rPr>
              <a:t>Полозкова</a:t>
            </a:r>
            <a:r>
              <a:rPr lang="ru-RU" sz="2400" b="1" dirty="0" smtClean="0">
                <a:solidFill>
                  <a:schemeClr val="bg1"/>
                </a:solidFill>
              </a:rPr>
              <a:t> начинает принимать участие в творческом театральном эксперименте – спектакле Георга </a:t>
            </a:r>
            <a:r>
              <a:rPr lang="ru-RU" sz="2400" b="1" dirty="0" err="1" smtClean="0">
                <a:solidFill>
                  <a:schemeClr val="bg1"/>
                </a:solidFill>
              </a:rPr>
              <a:t>Жено</a:t>
            </a:r>
            <a:r>
              <a:rPr lang="ru-RU" sz="2400" b="1" dirty="0" smtClean="0">
                <a:solidFill>
                  <a:schemeClr val="bg1"/>
                </a:solidFill>
              </a:rPr>
              <a:t> «Общество анонимных художников», в котором каждый зритель может попытаться изучить свое «я» и раскрыть таланты.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Музыкальный эксперимент «Знак неравенства»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427694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4077" y="1600200"/>
            <a:ext cx="507584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Музыкальный эксперимент «Знак неравенства»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Другим формальным экспериментом </a:t>
            </a:r>
            <a:r>
              <a:rPr lang="ru-RU" sz="2800" b="1" dirty="0" err="1" smtClean="0">
                <a:solidFill>
                  <a:schemeClr val="bg1"/>
                </a:solidFill>
              </a:rPr>
              <a:t>Полозковой</a:t>
            </a:r>
            <a:r>
              <a:rPr lang="ru-RU" sz="2800" b="1" dirty="0" smtClean="0">
                <a:solidFill>
                  <a:schemeClr val="bg1"/>
                </a:solidFill>
              </a:rPr>
              <a:t> стала программа </a:t>
            </a:r>
            <a:r>
              <a:rPr lang="ru-RU" sz="2800" b="1" u="sng" dirty="0" smtClean="0">
                <a:solidFill>
                  <a:schemeClr val="bg1"/>
                </a:solidFill>
                <a:hlinkClick r:id="rId2"/>
              </a:rPr>
              <a:t>«Знак неравенства»</a:t>
            </a:r>
            <a:r>
              <a:rPr lang="ru-RU" sz="2800" b="1" dirty="0" smtClean="0">
                <a:solidFill>
                  <a:schemeClr val="bg1"/>
                </a:solidFill>
              </a:rPr>
              <a:t> — смешение декламации стихов и рок-музыки. Идея родилась после создания </a:t>
            </a:r>
            <a:r>
              <a:rPr lang="ru-RU" sz="2800" b="1" dirty="0" err="1" smtClean="0">
                <a:solidFill>
                  <a:schemeClr val="bg1"/>
                </a:solidFill>
              </a:rPr>
              <a:t>аудиоверсий</a:t>
            </a:r>
            <a:r>
              <a:rPr lang="ru-RU" sz="2800" b="1" dirty="0" smtClean="0">
                <a:solidFill>
                  <a:schemeClr val="bg1"/>
                </a:solidFill>
              </a:rPr>
              <a:t> произведений поэтессы, для чего было решено записать отдельный альбом. Эмоциональная сила воздействия текстов в сочетании с музыкой, на котором основан весь русский рок, использована и в этом случае: музыка наложена на существующие стихи, составленные в определенном порядке.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Премия «</a:t>
            </a:r>
            <a:r>
              <a:rPr lang="ru-RU" b="1" dirty="0" err="1" smtClean="0">
                <a:solidFill>
                  <a:schemeClr val="bg1"/>
                </a:solidFill>
              </a:rPr>
              <a:t>Неформат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(февраль 2009г)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114806_image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200800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Премия «</a:t>
            </a:r>
            <a:r>
              <a:rPr lang="ru-RU" b="1" dirty="0" err="1" smtClean="0">
                <a:solidFill>
                  <a:schemeClr val="bg1"/>
                </a:solidFill>
              </a:rPr>
              <a:t>Неформат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(февраль 2009г)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 феврале 2009 года Вера стала лауреатом премии «</a:t>
            </a:r>
            <a:r>
              <a:rPr lang="ru-RU" sz="2800" b="1" dirty="0" err="1" smtClean="0">
                <a:solidFill>
                  <a:schemeClr val="bg1"/>
                </a:solidFill>
              </a:rPr>
              <a:t>Неформат</a:t>
            </a:r>
            <a:r>
              <a:rPr lang="ru-RU" sz="2800" b="1" dirty="0" smtClean="0">
                <a:solidFill>
                  <a:schemeClr val="bg1"/>
                </a:solidFill>
              </a:rPr>
              <a:t>» в номинации «Поэзия». </a:t>
            </a:r>
            <a:r>
              <a:rPr lang="ru-RU" sz="2800" b="1" dirty="0" err="1" smtClean="0">
                <a:solidFill>
                  <a:schemeClr val="bg1"/>
                </a:solidFill>
              </a:rPr>
              <a:t>Полозкова-поэт</a:t>
            </a:r>
            <a:r>
              <a:rPr lang="ru-RU" sz="2800" b="1" dirty="0" smtClean="0">
                <a:solidFill>
                  <a:schemeClr val="bg1"/>
                </a:solidFill>
              </a:rPr>
              <a:t> любима читателями, но получает противоречивые оценки в профессиональном литературном сообществе, которое не торопится её признавать. Так что доставшаяся ей премия вполне заслуженна: Верочка – самый настоящий </a:t>
            </a:r>
            <a:r>
              <a:rPr lang="ru-RU" sz="2800" b="1" dirty="0" err="1" smtClean="0">
                <a:solidFill>
                  <a:schemeClr val="bg1"/>
                </a:solidFill>
              </a:rPr>
              <a:t>неформат</a:t>
            </a:r>
            <a:r>
              <a:rPr lang="ru-RU" sz="2800" b="1" dirty="0" smtClean="0">
                <a:solidFill>
                  <a:schemeClr val="bg1"/>
                </a:solidFill>
              </a:rPr>
              <a:t>, только не для массовой аудитории, а для узкой группы </a:t>
            </a:r>
            <a:r>
              <a:rPr lang="ru-RU" dirty="0" smtClean="0"/>
              <a:t>экспертов.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Особенности поэзии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Полозковой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Именно «писать что-то настоящее» получается у Веры лучше всего: отличительными признаками её поэзии являются искренность и эмоциональность, она сама считает хорошей литературой ту, от которой «крупные мурашки вдоль загривка и по лопаткам», за это можно простить даже какие-то формальные претензии к тексту. В черновиках её стихотворений немного исправлений, весь процесс написания происходит мысленно.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Любимые поэты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 число любимых поэтов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Полозковой</a:t>
            </a:r>
            <a:r>
              <a:rPr lang="ru-RU" b="1" dirty="0" smtClean="0">
                <a:solidFill>
                  <a:schemeClr val="bg1"/>
                </a:solidFill>
              </a:rPr>
              <a:t>, оказавших на нее влияние, входят Марина Цветаева, Владимир Маяковский, Иосиф Бродский, </a:t>
            </a:r>
            <a:r>
              <a:rPr lang="ru-RU" b="1" dirty="0" err="1" smtClean="0">
                <a:solidFill>
                  <a:schemeClr val="bg1"/>
                </a:solidFill>
              </a:rPr>
              <a:t>Линор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Горалик</a:t>
            </a:r>
            <a:r>
              <a:rPr lang="ru-RU" b="1" dirty="0" smtClean="0">
                <a:solidFill>
                  <a:schemeClr val="bg1"/>
                </a:solidFill>
              </a:rPr>
              <a:t>, Дмитрий Быков, Дмитрий </a:t>
            </a:r>
            <a:r>
              <a:rPr lang="ru-RU" b="1" dirty="0" err="1" smtClean="0">
                <a:solidFill>
                  <a:schemeClr val="bg1"/>
                </a:solidFill>
              </a:rPr>
              <a:t>Воденников</a:t>
            </a:r>
            <a:r>
              <a:rPr lang="ru-RU" b="1" dirty="0" smtClean="0">
                <a:solidFill>
                  <a:schemeClr val="bg1"/>
                </a:solidFill>
              </a:rPr>
              <a:t>, Вера Павлова.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Тематика стихотворений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Вера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Полозкова</a:t>
            </a:r>
            <a:r>
              <a:rPr lang="ru-RU" b="1" dirty="0" smtClean="0">
                <a:solidFill>
                  <a:schemeClr val="bg1"/>
                </a:solidFill>
              </a:rPr>
              <a:t> – многоплановый поэт. В ее творчестве присутствуют классические темы: философские размышления, самопознание, любовная тематика. Среди личных наработок автора можно назвать «хулиганские» стихи эдакие современные частушки со скабрезной лексикой</a:t>
            </a:r>
            <a:r>
              <a:rPr lang="ru-RU" dirty="0" smtClean="0">
                <a:solidFill>
                  <a:schemeClr val="bg1"/>
                </a:solidFill>
              </a:rPr>
              <a:t>), </a:t>
            </a:r>
            <a:r>
              <a:rPr lang="ru-RU" dirty="0" smtClean="0">
                <a:solidFill>
                  <a:schemeClr val="bg1"/>
                </a:solidFill>
              </a:rPr>
              <a:t>стихи-афоризмы 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стихи, граничащие с </a:t>
            </a:r>
            <a:r>
              <a:rPr lang="ru-RU" dirty="0" smtClean="0">
                <a:solidFill>
                  <a:schemeClr val="bg1"/>
                </a:solidFill>
              </a:rPr>
              <a:t>прозой.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Стилистика стихотворений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читает стихи под музыку, часто такое исполнение напоминает чтение </a:t>
            </a:r>
            <a:r>
              <a:rPr lang="ru-RU" b="1" dirty="0" err="1" smtClean="0">
                <a:solidFill>
                  <a:schemeClr val="bg1"/>
                </a:solidFill>
              </a:rPr>
              <a:t>рэпа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Полозкова-поэт</a:t>
            </a:r>
            <a:r>
              <a:rPr lang="ru-RU" b="1" dirty="0" smtClean="0">
                <a:solidFill>
                  <a:schemeClr val="bg1"/>
                </a:solidFill>
              </a:rPr>
              <a:t> интересна еще и тем, что она наша современница: ее можно прочесть в Живом Журнале, ей можно написать, ее можно послушать и увидеть.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Голос поэта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11_d0bbd0b8d182d180d0b0d0bcd0b0d0bdd0b8d18f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763688" y="1556792"/>
            <a:ext cx="5569768" cy="4177326"/>
          </a:xfrm>
        </p:spPr>
      </p:pic>
      <p:pic>
        <p:nvPicPr>
          <p:cNvPr id="5" name="Вера Полозкова - По капле, по словцу, по леденцу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55576" y="5534000"/>
            <a:ext cx="720080" cy="720080"/>
          </a:xfrm>
          <a:prstGeom prst="rect">
            <a:avLst/>
          </a:prstGeom>
        </p:spPr>
      </p:pic>
      <p:pic>
        <p:nvPicPr>
          <p:cNvPr id="6" name="Вера Полозкова - БЕРНАРД ПИШЕТ ЭСТЕР  (audiopoisk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7812360" y="5589240"/>
            <a:ext cx="664840" cy="664840"/>
          </a:xfrm>
          <a:prstGeom prst="rect">
            <a:avLst/>
          </a:prstGeom>
        </p:spPr>
      </p:pic>
      <p:pic>
        <p:nvPicPr>
          <p:cNvPr id="7" name="Вера Полозкова - Свобода  (audiopoisk.co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827584" y="1645568"/>
            <a:ext cx="648072" cy="648072"/>
          </a:xfrm>
          <a:prstGeom prst="rect">
            <a:avLst/>
          </a:prstGeom>
        </p:spPr>
      </p:pic>
      <p:pic>
        <p:nvPicPr>
          <p:cNvPr id="8" name="Вера Полозкова - Вместо подытога  (audiopoisk.com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 cstate="print"/>
          <a:stretch>
            <a:fillRect/>
          </a:stretch>
        </p:blipFill>
        <p:spPr>
          <a:xfrm>
            <a:off x="7884368" y="1628800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760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Вера Николаевна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(5 марта 1986г)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vera-0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84784"/>
            <a:ext cx="6912768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 numCol="2"/>
          <a:lstStyle/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Да, дерзость солнца бьет из наших глаз.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Мы избраны. В нас закипают соки.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Мы молоды, сильны и ... одиноки.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Увы, все горы свернуты до нас.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Мы </a:t>
            </a:r>
            <a:r>
              <a:rPr lang="ru-RU" sz="2000" b="1" dirty="0" err="1" smtClean="0">
                <a:solidFill>
                  <a:schemeClr val="bg1"/>
                </a:solidFill>
              </a:rPr>
              <a:t>реактивны</a:t>
            </a:r>
            <a:r>
              <a:rPr lang="ru-RU" sz="2000" b="1" dirty="0" smtClean="0">
                <a:solidFill>
                  <a:schemeClr val="bg1"/>
                </a:solidFill>
              </a:rPr>
              <a:t>. Мы идем на взлет.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Мы верим, что в бою несокрушимы.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Но неприступны горные вершины,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И на Олимпе нас никто не ждет.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Там стража грозно смотрит свысока.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Там блещет все. Там все решают деньги.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Покрыты красным бархатом ступеньки,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И поступь небожителей легка.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А в нас кипит честолюбивый яд.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И мучает, и не дает покоя,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И снится нам сиянье золотое,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Овации в ушах у нас гремят,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И, поправляя свой алмазный нимб,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Богини улыбаются лукаво...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Когда-нибудь и нас настигнет слава.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       Когда-нибудь мы покорим Олимп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1"/>
                </a:solidFill>
              </a:rPr>
              <a:t> Ночь с 9 на 10 июня 2003 года.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Первое впечатление от прочитанного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</a:rPr>
              <a:t>(оптимистичное</a:t>
            </a:r>
            <a:r>
              <a:rPr lang="ru-RU" b="1" dirty="0" smtClean="0">
                <a:solidFill>
                  <a:schemeClr val="bg1"/>
                </a:solidFill>
              </a:rPr>
              <a:t>, дерзкое, максималистское, самоуверенное…) 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 чем или о ком это стихотворение?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(О современном молодом поколении, о наших ровесниках)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 чьего лица написано стихотворение? Кто выступает в роли лирического героя?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Стихотворение написано от лица молодого человека, представителя современного поколения. Он говорит от лица своих ровесников, употребляет местоимение «мы»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Какое оно, современное поколение?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Молоды, сильны, </a:t>
            </a:r>
            <a:r>
              <a:rPr lang="ru-RU" b="1" dirty="0" err="1" smtClean="0">
                <a:solidFill>
                  <a:schemeClr val="bg1"/>
                </a:solidFill>
              </a:rPr>
              <a:t>реактивны</a:t>
            </a:r>
            <a:r>
              <a:rPr lang="ru-RU" b="1" dirty="0" smtClean="0">
                <a:solidFill>
                  <a:schemeClr val="bg1"/>
                </a:solidFill>
              </a:rPr>
              <a:t> и одиноки. В их глазах – «дерзость солнца», они избраны. Они самоуверенны, их цель – завоевать современный Олимп, который их не ждет.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Каким предстает современный окружающий мир?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Это недосягаемый Олимп, где правят деньги, красный бархат и овации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Что противопоставляет миру молодое поколение?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Молодость, силу, реактивность, самоуверенность, честолюбивый яд, </a:t>
            </a:r>
            <a:r>
              <a:rPr lang="ru-RU" b="1" dirty="0" err="1" smtClean="0">
                <a:solidFill>
                  <a:schemeClr val="bg1"/>
                </a:solidFill>
              </a:rPr>
              <a:t>солнцеподобность</a:t>
            </a:r>
            <a:r>
              <a:rPr lang="ru-RU" b="1" dirty="0" smtClean="0">
                <a:solidFill>
                  <a:schemeClr val="bg1"/>
                </a:solidFill>
              </a:rPr>
              <a:t> и избранность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Какие художественные средства формируют ткань стихотворения?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Символические образы</a:t>
            </a:r>
            <a:r>
              <a:rPr lang="ru-RU" sz="2400" dirty="0" smtClean="0">
                <a:solidFill>
                  <a:schemeClr val="bg1"/>
                </a:solidFill>
              </a:rPr>
              <a:t>: обезличенное «мы», Олимп, состоящий из отдельных символов: деньги красные бархатные дорожки, овации, алмазные нимбы богинь и прочих небожителей;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Метафоры:</a:t>
            </a:r>
            <a:r>
              <a:rPr lang="ru-RU" sz="2400" dirty="0" smtClean="0">
                <a:solidFill>
                  <a:schemeClr val="bg1"/>
                </a:solidFill>
              </a:rPr>
              <a:t> жизнь – это взлет на Олимп. Огонь жизни – дерзость солнца.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Яркие эпитеты: </a:t>
            </a:r>
            <a:r>
              <a:rPr lang="ru-RU" sz="2400" dirty="0" smtClean="0">
                <a:solidFill>
                  <a:schemeClr val="bg1"/>
                </a:solidFill>
              </a:rPr>
              <a:t>избраны, несокрушимы, неприступны, алмазный, золотой, красный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Ритм стихотворения</a:t>
            </a:r>
            <a:r>
              <a:rPr lang="ru-RU" sz="2400" dirty="0" smtClean="0">
                <a:solidFill>
                  <a:schemeClr val="bg1"/>
                </a:solidFill>
              </a:rPr>
              <a:t>: бодрый, маршевый, напористый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Какое качество, на ваш взгляд, не дает молодому поколению взлететь на Олимп?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Они одиноки. Восхождение на жизненный Олимп, как восхождение альпинистов на гору,- успешнее в общей связке, когда есть кому тебя страховать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Так что же поможет </a:t>
            </a:r>
            <a:r>
              <a:rPr lang="ru-RU" b="1" smtClean="0">
                <a:solidFill>
                  <a:schemeClr val="bg1"/>
                </a:solidFill>
              </a:rPr>
              <a:t>молодому поколению «взойти </a:t>
            </a:r>
            <a:r>
              <a:rPr lang="ru-RU" b="1" dirty="0" smtClean="0">
                <a:solidFill>
                  <a:schemeClr val="bg1"/>
                </a:solidFill>
              </a:rPr>
              <a:t>на Олимп»?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Целеустремленность, вера в себя, сплоченность, умение «играть по правилам»…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Детство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427894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3205737" cy="484117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268760"/>
            <a:ext cx="4402832" cy="4857403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Вера Николаевна родилась 5 марта 1986 года в Москве. Поздний ребенок, она выросла без отца и в довольно стесненных условиях. Мать, по образованию инженер ЭВМ, родила её в 40, не имея мужа и денег, только переехав в коммунальную квартиру в </a:t>
            </a:r>
            <a:r>
              <a:rPr lang="ru-RU" sz="2400" b="1" dirty="0" err="1" smtClean="0">
                <a:solidFill>
                  <a:schemeClr val="bg1"/>
                </a:solidFill>
              </a:rPr>
              <a:t>Москве.Сама</a:t>
            </a:r>
            <a:r>
              <a:rPr lang="ru-RU" sz="2400" b="1" dirty="0" smtClean="0">
                <a:solidFill>
                  <a:schemeClr val="bg1"/>
                </a:solidFill>
              </a:rPr>
              <a:t> Вера считает это «гражданским подвигом».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Подведение итогов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 каким поэтом познакомились</a:t>
            </a:r>
            <a:r>
              <a:rPr lang="ru-RU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Что особенно запомнилось из биографии автора</a:t>
            </a:r>
            <a:r>
              <a:rPr lang="ru-RU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Какое первое впечатление от стихотворений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Полозковой</a:t>
            </a:r>
            <a:r>
              <a:rPr lang="ru-RU" b="1" dirty="0" smtClean="0">
                <a:solidFill>
                  <a:schemeClr val="bg1"/>
                </a:solidFill>
              </a:rPr>
              <a:t> у вас сложилось</a:t>
            </a:r>
            <a:r>
              <a:rPr lang="ru-RU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Что понравилось или не понравилось?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задание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познакомиться со стихотворениями </a:t>
            </a:r>
            <a:r>
              <a:rPr lang="ru-RU" sz="2400" b="1" dirty="0" err="1" smtClean="0">
                <a:solidFill>
                  <a:schemeClr val="bg1"/>
                </a:solidFill>
              </a:rPr>
              <a:t>В.Полозковой</a:t>
            </a:r>
            <a:r>
              <a:rPr lang="ru-RU" sz="2400" b="1" dirty="0" smtClean="0">
                <a:solidFill>
                  <a:schemeClr val="bg1"/>
                </a:solidFill>
              </a:rPr>
              <a:t>, послушать ее записи, посмотреть видео (по возможности), выбрать 1-2 стихотворения, которые хотели бы обсудить в классе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u="sng" dirty="0" smtClean="0">
                <a:solidFill>
                  <a:schemeClr val="bg1"/>
                </a:solidFill>
              </a:rPr>
              <a:t>Отдельное задание</a:t>
            </a:r>
            <a:r>
              <a:rPr lang="ru-RU" sz="2400" b="1" dirty="0" smtClean="0">
                <a:solidFill>
                  <a:schemeClr val="bg1"/>
                </a:solidFill>
              </a:rPr>
              <a:t>: познакомиться с критическими высказываниями о творчестве </a:t>
            </a:r>
            <a:r>
              <a:rPr lang="ru-RU" sz="2400" b="1" dirty="0" err="1" smtClean="0">
                <a:solidFill>
                  <a:schemeClr val="bg1"/>
                </a:solidFill>
              </a:rPr>
              <a:t>Полозковой</a:t>
            </a:r>
            <a:r>
              <a:rPr lang="ru-RU" sz="2400" b="1" dirty="0" smtClean="0">
                <a:solidFill>
                  <a:schemeClr val="bg1"/>
                </a:solidFill>
              </a:rPr>
              <a:t> (Д.Быкова, </a:t>
            </a:r>
            <a:r>
              <a:rPr lang="ru-RU" sz="2400" b="1" dirty="0" err="1" smtClean="0">
                <a:solidFill>
                  <a:schemeClr val="bg1"/>
                </a:solidFill>
              </a:rPr>
              <a:t>А.Квашина</a:t>
            </a:r>
            <a:r>
              <a:rPr lang="ru-RU" sz="2400" b="1" dirty="0" smtClean="0">
                <a:solidFill>
                  <a:schemeClr val="bg1"/>
                </a:solidFill>
              </a:rPr>
              <a:t>, </a:t>
            </a:r>
            <a:r>
              <a:rPr lang="ru-RU" sz="2400" b="1" dirty="0" err="1" smtClean="0">
                <a:solidFill>
                  <a:schemeClr val="bg1"/>
                </a:solidFill>
              </a:rPr>
              <a:t>А.Саломатина</a:t>
            </a:r>
            <a:r>
              <a:rPr lang="ru-RU" sz="2400" b="1" dirty="0" smtClean="0">
                <a:solidFill>
                  <a:schemeClr val="bg1"/>
                </a:solidFill>
              </a:rPr>
              <a:t>, И.Панина, </a:t>
            </a:r>
            <a:r>
              <a:rPr lang="ru-RU" sz="2400" b="1" dirty="0" err="1" smtClean="0">
                <a:solidFill>
                  <a:schemeClr val="bg1"/>
                </a:solidFill>
              </a:rPr>
              <a:t>блогера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Atom </a:t>
            </a:r>
            <a:r>
              <a:rPr lang="ru-RU" sz="2400" b="1" u="sng" dirty="0" smtClean="0">
                <a:solidFill>
                  <a:schemeClr val="bg1"/>
                </a:solidFill>
                <a:hlinkClick r:id="rId2"/>
              </a:rPr>
              <a:t>http://fermalion.blogspot.ru/2011/03/blog-post_20.html</a:t>
            </a:r>
            <a:r>
              <a:rPr lang="ru-RU" sz="2400" b="1" dirty="0" smtClean="0">
                <a:solidFill>
                  <a:schemeClr val="bg1"/>
                </a:solidFill>
              </a:rPr>
              <a:t>). Что отмечает каждый из критиков в творчестве </a:t>
            </a:r>
            <a:r>
              <a:rPr lang="ru-RU" sz="2400" b="1" dirty="0" err="1" smtClean="0">
                <a:solidFill>
                  <a:schemeClr val="bg1"/>
                </a:solidFill>
              </a:rPr>
              <a:t>В.Полозковой</a:t>
            </a:r>
            <a:r>
              <a:rPr lang="ru-RU" sz="2400" b="1" dirty="0" smtClean="0">
                <a:solidFill>
                  <a:schemeClr val="bg1"/>
                </a:solidFill>
              </a:rPr>
              <a:t>? С кем из них вы согласны, с кем  - нет?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Первое стихотворение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 написании своего первого стихотворения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Полозкова</a:t>
            </a:r>
            <a:r>
              <a:rPr lang="ru-RU" b="1" dirty="0" smtClean="0">
                <a:solidFill>
                  <a:schemeClr val="bg1"/>
                </a:solidFill>
              </a:rPr>
              <a:t> рассказывает целую историю: пятилетним ребенком она сочинила стишок про Иисуса Христа, записанный её матерью. Слово «воскрес» казалось тогда ребенку третьим именем, поэтому герой стихотворения – человек «Воскрес», который был владельцем мира.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Первая книга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0a16ccd95b1e35e2a861a41f658f3e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1695" y="1600200"/>
            <a:ext cx="3309610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Первой опубликованной книгой стал подарок на пятнадцатилетие Веры: собрание её текстов, изданное тиражом в 350 экземпляров. В этом же возрасте она окончила школу экстерном и поступила на </a:t>
            </a:r>
            <a:r>
              <a:rPr lang="ru-RU" sz="2400" b="1" dirty="0" err="1" smtClean="0">
                <a:solidFill>
                  <a:schemeClr val="bg1"/>
                </a:solidFill>
              </a:rPr>
              <a:t>журфак</a:t>
            </a:r>
            <a:r>
              <a:rPr lang="ru-RU" sz="2400" b="1" dirty="0" smtClean="0">
                <a:solidFill>
                  <a:schemeClr val="bg1"/>
                </a:solidFill>
              </a:rPr>
              <a:t> МГУ, который правда оставила за несколько месяцев до диплома. </a:t>
            </a: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Первые премии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12973260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76089" y="1600200"/>
            <a:ext cx="3200822" cy="4525963"/>
          </a:xfrm>
        </p:spPr>
      </p:pic>
      <p:pic>
        <p:nvPicPr>
          <p:cNvPr id="6" name="Содержимое 5" descr="news_13167252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484784"/>
            <a:ext cx="3888432" cy="46085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Публикации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Писала для газеты «Книжное обозрение», журналов «</a:t>
            </a:r>
            <a:r>
              <a:rPr lang="ru-RU" b="1" dirty="0" err="1" smtClean="0">
                <a:solidFill>
                  <a:schemeClr val="bg1"/>
                </a:solidFill>
                <a:hlinkClick r:id="rId2" tooltip="Cosmopolitan"/>
              </a:rPr>
              <a:t>Cosmopolitan</a:t>
            </a:r>
            <a:r>
              <a:rPr lang="ru-RU" b="1" dirty="0" smtClean="0">
                <a:solidFill>
                  <a:schemeClr val="bg1"/>
                </a:solidFill>
              </a:rPr>
              <a:t>» (вела рубрику «Непростая история») и «</a:t>
            </a:r>
            <a:r>
              <a:rPr lang="ru-RU" b="1" dirty="0" smtClean="0">
                <a:solidFill>
                  <a:schemeClr val="bg1"/>
                </a:solidFill>
                <a:hlinkClick r:id="rId3" tooltip="Афиша (журнал)"/>
              </a:rPr>
              <a:t>Афиша</a:t>
            </a:r>
            <a:r>
              <a:rPr lang="ru-RU" b="1" dirty="0" smtClean="0">
                <a:solidFill>
                  <a:schemeClr val="bg1"/>
                </a:solidFill>
              </a:rPr>
              <a:t>». В 2003—2004 годах была сотрудником </a:t>
            </a:r>
            <a:r>
              <a:rPr lang="ru-RU" b="1" dirty="0" err="1" smtClean="0">
                <a:solidFill>
                  <a:schemeClr val="bg1"/>
                </a:solidFill>
              </a:rPr>
              <a:t>FBI-Press</a:t>
            </a:r>
            <a:r>
              <a:rPr lang="ru-RU" b="1" dirty="0" smtClean="0">
                <a:solidFill>
                  <a:schemeClr val="bg1"/>
                </a:solidFill>
              </a:rPr>
              <a:t>, писала для журналов «</a:t>
            </a:r>
            <a:r>
              <a:rPr lang="ru-RU" b="1" dirty="0" err="1" smtClean="0">
                <a:solidFill>
                  <a:schemeClr val="bg1"/>
                </a:solidFill>
              </a:rPr>
              <a:t>Искра-Spark</a:t>
            </a:r>
            <a:r>
              <a:rPr lang="ru-RU" b="1" dirty="0" smtClean="0">
                <a:solidFill>
                  <a:schemeClr val="bg1"/>
                </a:solidFill>
              </a:rPr>
              <a:t>» и «</a:t>
            </a:r>
            <a:r>
              <a:rPr lang="ru-RU" b="1" dirty="0" err="1" smtClean="0">
                <a:solidFill>
                  <a:schemeClr val="bg1"/>
                </a:solidFill>
              </a:rPr>
              <a:t>Шик-Magazine</a:t>
            </a:r>
            <a:r>
              <a:rPr lang="ru-RU" b="1" dirty="0" smtClean="0">
                <a:solidFill>
                  <a:schemeClr val="bg1"/>
                </a:solidFill>
              </a:rPr>
              <a:t>». До апреля </a:t>
            </a:r>
            <a:r>
              <a:rPr lang="ru-RU" b="1" dirty="0" smtClean="0">
                <a:solidFill>
                  <a:schemeClr val="bg1"/>
                </a:solidFill>
                <a:hlinkClick r:id="rId4" tooltip="2008 год"/>
              </a:rPr>
              <a:t>2008 года</a:t>
            </a:r>
            <a:r>
              <a:rPr lang="ru-RU" b="1" dirty="0" smtClean="0">
                <a:solidFill>
                  <a:schemeClr val="bg1"/>
                </a:solidFill>
              </a:rPr>
              <a:t> работала в московском </a:t>
            </a:r>
            <a:r>
              <a:rPr lang="ru-RU" b="1" dirty="0" smtClean="0">
                <a:solidFill>
                  <a:schemeClr val="bg1"/>
                </a:solidFill>
                <a:hlinkClick r:id="rId5" tooltip="Музей актуального искусства ART4.RU"/>
              </a:rPr>
              <a:t>музее актуального искусства ART4.RU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Театр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Амплуа поэтессы не единственное, в котором Вера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Полозкова</a:t>
            </a:r>
            <a:r>
              <a:rPr lang="ru-RU" b="1" dirty="0" smtClean="0">
                <a:solidFill>
                  <a:schemeClr val="bg1"/>
                </a:solidFill>
              </a:rPr>
              <a:t> успела себя попробовать, её также можно считать талантливой актрисой. Свои театральные способности она применяет и на выступлениях при прочтении своих произведений. Первое из них состоялось в мае 2007 года в Москве в культурном центре «Дом Булгакова», и с тех пор Вера успела исколесить многие города с презентациями и концертами.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Знакомство с </a:t>
            </a:r>
            <a:r>
              <a:rPr lang="ru-RU" b="1" dirty="0" err="1" smtClean="0">
                <a:solidFill>
                  <a:schemeClr val="bg1"/>
                </a:solidFill>
              </a:rPr>
              <a:t>А.Житинским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IMG_388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 2008 году писателем Александром </a:t>
            </a:r>
            <a:r>
              <a:rPr lang="ru-RU" b="1" dirty="0" err="1" smtClean="0">
                <a:solidFill>
                  <a:schemeClr val="bg1"/>
                </a:solidFill>
              </a:rPr>
              <a:t>Житинским</a:t>
            </a:r>
            <a:r>
              <a:rPr lang="ru-RU" b="1" dirty="0" smtClean="0">
                <a:solidFill>
                  <a:schemeClr val="bg1"/>
                </a:solidFill>
              </a:rPr>
              <a:t>, познакомившимся с </a:t>
            </a:r>
            <a:r>
              <a:rPr lang="ru-RU" b="1" dirty="0" err="1" smtClean="0">
                <a:solidFill>
                  <a:schemeClr val="bg1"/>
                </a:solidFill>
              </a:rPr>
              <a:t>Полозковой</a:t>
            </a:r>
            <a:r>
              <a:rPr lang="ru-RU" b="1" dirty="0" smtClean="0">
                <a:solidFill>
                  <a:schemeClr val="bg1"/>
                </a:solidFill>
              </a:rPr>
              <a:t> через её </a:t>
            </a:r>
            <a:r>
              <a:rPr lang="ru-RU" b="1" dirty="0" err="1" smtClean="0">
                <a:solidFill>
                  <a:schemeClr val="bg1"/>
                </a:solidFill>
              </a:rPr>
              <a:t>блог</a:t>
            </a:r>
            <a:r>
              <a:rPr lang="ru-RU" b="1" dirty="0" smtClean="0">
                <a:solidFill>
                  <a:schemeClr val="bg1"/>
                </a:solidFill>
              </a:rPr>
              <a:t>, был издан первый «недетский» сборник стихов поэтессы «</a:t>
            </a:r>
            <a:r>
              <a:rPr lang="ru-RU" b="1" dirty="0" err="1" smtClean="0">
                <a:solidFill>
                  <a:schemeClr val="bg1"/>
                </a:solidFill>
              </a:rPr>
              <a:t>Непоэмание</a:t>
            </a:r>
            <a:r>
              <a:rPr lang="ru-RU" b="1" dirty="0" smtClean="0">
                <a:solidFill>
                  <a:schemeClr val="bg1"/>
                </a:solidFill>
              </a:rPr>
              <a:t>».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160</TotalTime>
  <Words>1068</Words>
  <Application>Microsoft Office PowerPoint</Application>
  <PresentationFormat>Экран (4:3)</PresentationFormat>
  <Paragraphs>63</Paragraphs>
  <Slides>32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Тема3</vt:lpstr>
      <vt:lpstr>Тема урока «Современная поэзия. Творчество В.Н.Полозковой»</vt:lpstr>
      <vt:lpstr>Вера Николаевна Полозкова (5 марта 1986г)</vt:lpstr>
      <vt:lpstr>Детство</vt:lpstr>
      <vt:lpstr>Первое стихотворение</vt:lpstr>
      <vt:lpstr>Первая книга</vt:lpstr>
      <vt:lpstr>Первые премии</vt:lpstr>
      <vt:lpstr>Публикации</vt:lpstr>
      <vt:lpstr>Театр</vt:lpstr>
      <vt:lpstr>Знакомство с А.Житинским</vt:lpstr>
      <vt:lpstr>Театральный эксперимент (Георг Жено «Общество анонимных художников»)</vt:lpstr>
      <vt:lpstr>Музыкальный эксперимент «Знак неравенства»</vt:lpstr>
      <vt:lpstr>Музыкальный эксперимент «Знак неравенства»</vt:lpstr>
      <vt:lpstr>Премия «Неформат» (февраль 2009г)</vt:lpstr>
      <vt:lpstr>Премия «Неформат» (февраль 2009г)</vt:lpstr>
      <vt:lpstr>Особенности поэзии Полозковой</vt:lpstr>
      <vt:lpstr>Любимые поэты</vt:lpstr>
      <vt:lpstr>Тематика стихотворений</vt:lpstr>
      <vt:lpstr>Стилистика стихотворений</vt:lpstr>
      <vt:lpstr>Голос поэта</vt:lpstr>
      <vt:lpstr>Да, дерзость солнца бьет из наших глаз.         Мы избраны. В нас закипают соки.       Мы молоды, сильны и ... одиноки.         Увы, все горы свернуты до нас.         Мы реактивны. Мы идем на взлет.         Мы верим, что в бою несокрушимы.         Но неприступны горные вершины,         И на Олимпе нас никто не ждет.         Там стража грозно смотрит свысока.         Там блещет все. Там все решают деньги.         Покрыты красным бархатом ступеньки,         И поступь небожителей легка.         А в нас кипит честолюбивый яд.         И мучает, и не дает покоя,         И снится нам сиянье золотое,         Овации в ушах у нас гремят,         И, поправляя свой алмазный нимб,         Богини улыбаются лукаво...         Когда-нибудь и нас настигнет слава.         Когда-нибудь мы покорим Олимп.    Ночь с 9 на 10 июня 2003 года.</vt:lpstr>
      <vt:lpstr>Первое впечатление от прочитанного</vt:lpstr>
      <vt:lpstr>О чем или о ком это стихотворение?</vt:lpstr>
      <vt:lpstr>От чьего лица написано стихотворение? Кто выступает в роли лирического героя?</vt:lpstr>
      <vt:lpstr>Какое оно, современное поколение?</vt:lpstr>
      <vt:lpstr>Каким предстает современный окружающий мир?</vt:lpstr>
      <vt:lpstr>Что противопоставляет миру молодое поколение?</vt:lpstr>
      <vt:lpstr>Какие художественные средства формируют ткань стихотворения?</vt:lpstr>
      <vt:lpstr>Какое качество, на ваш взгляд, не дает молодому поколению взлететь на Олимп?</vt:lpstr>
      <vt:lpstr>Так что же поможет молодому поколению «взойти на Олимп»?</vt:lpstr>
      <vt:lpstr>Подведение итогов</vt:lpstr>
      <vt:lpstr>Домашнее задание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СЕВ</dc:creator>
  <cp:lastModifiedBy>СЕВ</cp:lastModifiedBy>
  <cp:revision>51</cp:revision>
  <dcterms:created xsi:type="dcterms:W3CDTF">2012-12-24T15:53:23Z</dcterms:created>
  <dcterms:modified xsi:type="dcterms:W3CDTF">2012-12-24T18:46:04Z</dcterms:modified>
</cp:coreProperties>
</file>