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83" r:id="rId3"/>
    <p:sldId id="257" r:id="rId4"/>
    <p:sldId id="258" r:id="rId5"/>
    <p:sldId id="261" r:id="rId6"/>
    <p:sldId id="276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505BD-CF82-4996-8091-D1F773514C54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4A87F-9AE5-4BEB-BFDF-FB03563641D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54601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9641E2-765B-432E-BDA0-9121D24AC8E0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2564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1470025"/>
          </a:xfrm>
        </p:spPr>
        <p:txBody>
          <a:bodyPr/>
          <a:lstStyle/>
          <a:p>
            <a:r>
              <a:rPr lang="ru-RU" dirty="0" smtClean="0"/>
              <a:t>Я КОРМУШКУ СМАСТЕРИЛА,</a:t>
            </a:r>
            <a:br>
              <a:rPr lang="ru-RU" dirty="0" smtClean="0"/>
            </a:br>
            <a:r>
              <a:rPr lang="ru-RU" dirty="0" smtClean="0"/>
              <a:t>Я СТОЛОВУЮ ОТКРЫЛА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714620"/>
            <a:ext cx="6400800" cy="4000528"/>
          </a:xfrm>
        </p:spPr>
        <p:txBody>
          <a:bodyPr>
            <a:normAutofit lnSpcReduction="10000"/>
          </a:bodyPr>
          <a:lstStyle/>
          <a:p>
            <a:r>
              <a:rPr lang="ru-RU" sz="2600" dirty="0" smtClean="0">
                <a:solidFill>
                  <a:schemeClr val="tx1"/>
                </a:solidFill>
              </a:rPr>
              <a:t>Презентация</a:t>
            </a:r>
          </a:p>
          <a:p>
            <a:r>
              <a:rPr lang="ru-RU" sz="2600" dirty="0" smtClean="0">
                <a:solidFill>
                  <a:schemeClr val="tx1"/>
                </a:solidFill>
              </a:rPr>
              <a:t>учащейся </a:t>
            </a:r>
            <a:r>
              <a:rPr lang="en-US" sz="2600" dirty="0" smtClean="0">
                <a:solidFill>
                  <a:schemeClr val="tx1"/>
                </a:solidFill>
              </a:rPr>
              <a:t>4</a:t>
            </a:r>
            <a:r>
              <a:rPr lang="ru-RU" sz="2600" dirty="0" smtClean="0">
                <a:solidFill>
                  <a:schemeClr val="tx1"/>
                </a:solidFill>
              </a:rPr>
              <a:t> «Б» класса</a:t>
            </a:r>
          </a:p>
          <a:p>
            <a:r>
              <a:rPr lang="ru-RU" sz="2600" dirty="0" smtClean="0">
                <a:solidFill>
                  <a:schemeClr val="tx1"/>
                </a:solidFill>
              </a:rPr>
              <a:t>МБОУ Вязьма – Брянской СОШ</a:t>
            </a:r>
          </a:p>
          <a:p>
            <a:r>
              <a:rPr lang="ru-RU" sz="2600" dirty="0" smtClean="0">
                <a:solidFill>
                  <a:schemeClr val="tx1"/>
                </a:solidFill>
              </a:rPr>
              <a:t>имени Героя РФ А. В. </a:t>
            </a:r>
            <a:r>
              <a:rPr lang="ru-RU" sz="2600" dirty="0" err="1" smtClean="0">
                <a:solidFill>
                  <a:schemeClr val="tx1"/>
                </a:solidFill>
              </a:rPr>
              <a:t>Пуцыкина</a:t>
            </a:r>
            <a:endParaRPr lang="ru-RU" sz="2600" dirty="0" smtClean="0">
              <a:solidFill>
                <a:schemeClr val="tx1"/>
              </a:solidFill>
            </a:endParaRPr>
          </a:p>
          <a:p>
            <a:r>
              <a:rPr lang="ru-RU" sz="2600" dirty="0" smtClean="0">
                <a:solidFill>
                  <a:schemeClr val="tx1"/>
                </a:solidFill>
              </a:rPr>
              <a:t>Вяземского района Смоленской област</a:t>
            </a:r>
            <a:r>
              <a:rPr lang="ru-RU" sz="2800" dirty="0" smtClean="0">
                <a:solidFill>
                  <a:schemeClr val="tx1"/>
                </a:solidFill>
              </a:rPr>
              <a:t>и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ВОЛЧЕНКО АНАСТАСИИ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Руководитель: Докучаева Лилия Ивановна, учитель начальных классов</a:t>
            </a:r>
          </a:p>
          <a:p>
            <a:r>
              <a:rPr lang="ru-RU" sz="2100" dirty="0" smtClean="0"/>
              <a:t>201</a:t>
            </a:r>
            <a:r>
              <a:rPr lang="en-US" sz="2100" dirty="0" smtClean="0"/>
              <a:t>7</a:t>
            </a:r>
            <a:r>
              <a:rPr lang="ru-RU" sz="2100" dirty="0" smtClean="0"/>
              <a:t> год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525" y="182563"/>
            <a:ext cx="8869363" cy="6492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1500174"/>
            <a:ext cx="842968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Смастерили мы кормушки </a:t>
            </a:r>
          </a:p>
          <a:p>
            <a:pPr algn="ctr"/>
            <a:r>
              <a:rPr lang="ru-RU" sz="3600" dirty="0" smtClean="0"/>
              <a:t>Для голодных зимних птиц:</a:t>
            </a:r>
          </a:p>
          <a:p>
            <a:pPr algn="ctr"/>
            <a:r>
              <a:rPr lang="ru-RU" sz="3600" dirty="0" smtClean="0"/>
              <a:t>— Прилетайте к нам, подружки, </a:t>
            </a:r>
          </a:p>
          <a:p>
            <a:pPr algn="ctr"/>
            <a:r>
              <a:rPr lang="ru-RU" sz="3600" dirty="0" smtClean="0"/>
              <a:t>Стайки резвые синиц!</a:t>
            </a:r>
          </a:p>
          <a:p>
            <a:pPr algn="ctr"/>
            <a:r>
              <a:rPr lang="ru-RU" sz="3600" dirty="0" smtClean="0"/>
              <a:t> </a:t>
            </a:r>
          </a:p>
          <a:p>
            <a:pPr algn="ctr"/>
            <a:r>
              <a:rPr lang="ru-RU" sz="3600" dirty="0" smtClean="0"/>
              <a:t>Снегири, за ними следом </a:t>
            </a:r>
          </a:p>
          <a:p>
            <a:pPr algn="ctr"/>
            <a:r>
              <a:rPr lang="ru-RU" sz="3600" dirty="0" smtClean="0"/>
              <a:t>К нам спешите под окно! </a:t>
            </a:r>
          </a:p>
          <a:p>
            <a:pPr algn="ctr"/>
            <a:r>
              <a:rPr lang="ru-RU" sz="3600" dirty="0" smtClean="0"/>
              <a:t>Мы накормим вас обедом — </a:t>
            </a:r>
          </a:p>
          <a:p>
            <a:pPr algn="ctr"/>
            <a:r>
              <a:rPr lang="ru-RU" sz="3600" dirty="0" smtClean="0"/>
              <a:t>Есть и просо и пшено…(Ю.Никонова)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525" y="182563"/>
            <a:ext cx="8869363" cy="6492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1500174"/>
            <a:ext cx="842968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Айрис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Фолдинг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Iris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Folding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– техника складывания, которая зародилась </a:t>
            </a:r>
          </a:p>
          <a:p>
            <a:pPr lvl="0"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Голландии.</a:t>
            </a:r>
          </a:p>
          <a:p>
            <a:pPr lvl="0"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Полоски цветной бумаги </a:t>
            </a:r>
          </a:p>
          <a:p>
            <a:pPr lvl="0"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атласные ленточки </a:t>
            </a:r>
          </a:p>
          <a:p>
            <a:pPr lvl="0"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складываются под углом </a:t>
            </a:r>
          </a:p>
          <a:p>
            <a:pPr lvl="0"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виде закручивающейся спирали </a:t>
            </a:r>
          </a:p>
          <a:p>
            <a:pPr lvl="0"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(радужное складывание).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15106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Айрис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фолдинг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нова и актуальна. </a:t>
            </a:r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Её можно применить для украшения открыток, книг, фотоальбомов, коллажей, картин и т. д. </a:t>
            </a:r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в этой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технике мне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нравится. Она развивает мышление, мелкую мускулатуру рук, внимательность, усидчивость.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Documents and Settings\User\Мои документы\Мои рисунки\раду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8856662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2" descr="http://im7-tub-ru.yandex.net/i?id=12866583-28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807758">
            <a:off x="559968" y="1393093"/>
            <a:ext cx="2186654" cy="2101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http://im6-tub-ru.yandex.net/i?id=69924325-04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02777">
            <a:off x="2591764" y="1219517"/>
            <a:ext cx="2342688" cy="1951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6" descr="http://im7-tub-ru.yandex.net/i?id=78302829-17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262534">
            <a:off x="5852434" y="113753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8" descr="http://im5-tub-ru.yandex.net/i?id=139365182-28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683262">
            <a:off x="7144533" y="1170618"/>
            <a:ext cx="18732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7158" y="0"/>
            <a:ext cx="864096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smtClean="0">
                <a:ln/>
                <a:solidFill>
                  <a:srgbClr val="6600CC"/>
                </a:solidFill>
                <a:effectLst>
                  <a:glow rad="228600">
                    <a:srgbClr val="00B0F0">
                      <a:alpha val="40000"/>
                    </a:srgbClr>
                  </a:glow>
                </a:effectLst>
              </a:rPr>
              <a:t>НАМ ПОНАДОБИТСЯ:</a:t>
            </a:r>
            <a:endParaRPr lang="ru-RU" sz="5400" b="1" dirty="0">
              <a:ln/>
              <a:solidFill>
                <a:srgbClr val="6600CC"/>
              </a:solidFill>
              <a:effectLst>
                <a:glow rad="228600">
                  <a:srgbClr val="00B0F0">
                    <a:alpha val="40000"/>
                  </a:srgb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306896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СХЕМЫ ДЛЯ </a:t>
            </a:r>
          </a:p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АЙРИС ФОЛДИНГ</a:t>
            </a:r>
          </a:p>
        </p:txBody>
      </p:sp>
      <p:pic>
        <p:nvPicPr>
          <p:cNvPr id="13" name="Picture 2" descr="F:\волч фото 1 шаги\DSC00896.JPG"/>
          <p:cNvPicPr>
            <a:picLocks noChangeAspect="1" noChangeArrowheads="1"/>
          </p:cNvPicPr>
          <p:nvPr/>
        </p:nvPicPr>
        <p:blipFill>
          <a:blip r:embed="rId7" cstate="print"/>
          <a:srcRect l="14396" t="12141" r="5556"/>
          <a:stretch>
            <a:fillRect/>
          </a:stretch>
        </p:blipFill>
        <p:spPr bwMode="auto">
          <a:xfrm>
            <a:off x="214282" y="4048274"/>
            <a:ext cx="3571900" cy="2609648"/>
          </a:xfrm>
          <a:prstGeom prst="rect">
            <a:avLst/>
          </a:prstGeom>
          <a:noFill/>
        </p:spPr>
      </p:pic>
      <p:pic>
        <p:nvPicPr>
          <p:cNvPr id="14" name="Picture 3" descr="F:\волч фото 1 шаги\DSC00897.JPG"/>
          <p:cNvPicPr>
            <a:picLocks noChangeAspect="1" noChangeArrowheads="1"/>
          </p:cNvPicPr>
          <p:nvPr/>
        </p:nvPicPr>
        <p:blipFill>
          <a:blip r:embed="rId8" cstate="print"/>
          <a:srcRect l="9345" t="14417" r="5051"/>
          <a:stretch>
            <a:fillRect/>
          </a:stretch>
        </p:blipFill>
        <p:spPr bwMode="auto">
          <a:xfrm>
            <a:off x="5035042" y="4000504"/>
            <a:ext cx="3917424" cy="2607076"/>
          </a:xfrm>
          <a:prstGeom prst="rect">
            <a:avLst/>
          </a:prstGeom>
          <a:noFill/>
        </p:spPr>
      </p:pic>
      <p:pic>
        <p:nvPicPr>
          <p:cNvPr id="3074" name="Picture 2" descr="F:\волч фото 1 шаги\DSC00898.JPG"/>
          <p:cNvPicPr>
            <a:picLocks noChangeAspect="1" noChangeArrowheads="1"/>
          </p:cNvPicPr>
          <p:nvPr/>
        </p:nvPicPr>
        <p:blipFill>
          <a:blip r:embed="rId9" cstate="print"/>
          <a:srcRect l="6314" t="2656" r="1768" b="4932"/>
          <a:stretch>
            <a:fillRect/>
          </a:stretch>
        </p:blipFill>
        <p:spPr bwMode="auto">
          <a:xfrm>
            <a:off x="214282" y="994577"/>
            <a:ext cx="8761240" cy="586342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Мои рисунки\раду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338" y="285728"/>
            <a:ext cx="8689624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ped-kopilka.ru/images/1(309).jp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881" t="44" r="9174" b="1999"/>
          <a:stretch>
            <a:fillRect/>
          </a:stretch>
        </p:blipFill>
        <p:spPr bwMode="auto">
          <a:xfrm>
            <a:off x="500034" y="1285860"/>
            <a:ext cx="3143272" cy="2571768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</p:pic>
      <p:pic>
        <p:nvPicPr>
          <p:cNvPr id="10" name="Рисунок 9" descr="http://ped-kopilka.ru/images/2(313).jpg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8" y="1285860"/>
            <a:ext cx="3067056" cy="2571768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</p:pic>
      <p:pic>
        <p:nvPicPr>
          <p:cNvPr id="11" name="Рисунок 10" descr="http://ped-kopilka.ru/images/3(297).jpg"/>
          <p:cNvPicPr/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4000504"/>
            <a:ext cx="3071816" cy="2442867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785786" y="2500306"/>
            <a:ext cx="2571768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Шаг № 1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rgbClr val="000099"/>
                </a:solidFill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214678" y="5500702"/>
            <a:ext cx="2571768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Шаг № 3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rgbClr val="000099"/>
                </a:solidFill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5500694" y="2285992"/>
            <a:ext cx="2571768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Шаг № 2</a:t>
            </a:r>
            <a:endParaRPr kumimoji="0" lang="ru-RU" sz="4400" b="0" i="0" u="none" strike="noStrike" kern="1200" cap="none" spc="0" normalizeH="0" baseline="0" noProof="0" dirty="0">
              <a:ln>
                <a:solidFill>
                  <a:srgbClr val="000099"/>
                </a:solidFill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214290"/>
            <a:ext cx="9144000" cy="1354217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ОСНОВНЫЕ ЭТАПЫ РАБОТЫ: </a:t>
            </a:r>
          </a:p>
          <a:p>
            <a:pPr lvl="0" algn="ctr">
              <a:defRPr/>
            </a:pPr>
            <a:r>
              <a:rPr lang="ru-RU" sz="2800" b="1" dirty="0" smtClean="0">
                <a:solidFill>
                  <a:srgbClr val="6600CC"/>
                </a:solidFill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6600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4143380"/>
            <a:ext cx="27146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1.Изготовление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айрис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шаблона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Мои документы\Мои рисунки\радуг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8856662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8926110" cy="1354217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ОСНОВНЫЕ ЭТАПЫ РАБОТЫ: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>
              <a:defRPr/>
            </a:pP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1928802"/>
            <a:ext cx="31432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eaLnBrk="0" hangingPunct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2.На лист картона наносится </a:t>
            </a:r>
          </a:p>
          <a:p>
            <a:pPr marL="342900" indent="-342900" algn="ctr" eaLnBrk="0" hangingPunct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заранее придуманный рисунок, который вырезается по контуру.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F:\волч фото 1 шаги\DSC00913.JPG"/>
          <p:cNvPicPr>
            <a:picLocks noChangeAspect="1" noChangeArrowheads="1"/>
          </p:cNvPicPr>
          <p:nvPr/>
        </p:nvPicPr>
        <p:blipFill>
          <a:blip r:embed="rId4" cstate="print"/>
          <a:srcRect l="9850"/>
          <a:stretch>
            <a:fillRect/>
          </a:stretch>
        </p:blipFill>
        <p:spPr bwMode="auto">
          <a:xfrm>
            <a:off x="3571868" y="1857364"/>
            <a:ext cx="5400597" cy="3987762"/>
          </a:xfrm>
          <a:prstGeom prst="rect">
            <a:avLst/>
          </a:prstGeom>
          <a:noFill/>
        </p:spPr>
      </p:pic>
      <p:pic>
        <p:nvPicPr>
          <p:cNvPr id="2053" name="Picture 5" descr="F:\волч фото 1 шаги\DSC00914.JPG"/>
          <p:cNvPicPr>
            <a:picLocks noChangeAspect="1" noChangeArrowheads="1"/>
          </p:cNvPicPr>
          <p:nvPr/>
        </p:nvPicPr>
        <p:blipFill>
          <a:blip r:embed="rId5" cstate="print"/>
          <a:srcRect l="10607"/>
          <a:stretch>
            <a:fillRect/>
          </a:stretch>
        </p:blipFill>
        <p:spPr bwMode="auto">
          <a:xfrm>
            <a:off x="3562733" y="1857364"/>
            <a:ext cx="5333549" cy="3971611"/>
          </a:xfrm>
          <a:prstGeom prst="rect">
            <a:avLst/>
          </a:prstGeom>
          <a:noFill/>
        </p:spPr>
      </p:pic>
      <p:pic>
        <p:nvPicPr>
          <p:cNvPr id="2054" name="Picture 6" descr="F:\волч фото 1 шаги\DSC00915.JPG"/>
          <p:cNvPicPr>
            <a:picLocks noChangeAspect="1" noChangeArrowheads="1"/>
          </p:cNvPicPr>
          <p:nvPr/>
        </p:nvPicPr>
        <p:blipFill>
          <a:blip r:embed="rId6" cstate="print"/>
          <a:srcRect l="15153"/>
          <a:stretch>
            <a:fillRect/>
          </a:stretch>
        </p:blipFill>
        <p:spPr bwMode="auto">
          <a:xfrm>
            <a:off x="3593391" y="1642406"/>
            <a:ext cx="5320479" cy="4174178"/>
          </a:xfrm>
          <a:prstGeom prst="rect">
            <a:avLst/>
          </a:prstGeom>
          <a:noFill/>
        </p:spPr>
      </p:pic>
      <p:pic>
        <p:nvPicPr>
          <p:cNvPr id="2055" name="Picture 7" descr="F:\волч фото 1 шаги\DSC00916.JPG"/>
          <p:cNvPicPr>
            <a:picLocks noChangeAspect="1" noChangeArrowheads="1"/>
          </p:cNvPicPr>
          <p:nvPr/>
        </p:nvPicPr>
        <p:blipFill>
          <a:blip r:embed="rId7" cstate="print"/>
          <a:srcRect l="13133"/>
          <a:stretch>
            <a:fillRect/>
          </a:stretch>
        </p:blipFill>
        <p:spPr bwMode="auto">
          <a:xfrm>
            <a:off x="3578250" y="1643050"/>
            <a:ext cx="5406981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187</Words>
  <Application>Microsoft Office PowerPoint</Application>
  <PresentationFormat>Экран (4:3)</PresentationFormat>
  <Paragraphs>44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Я КОРМУШКУ СМАСТЕРИЛА, Я СТОЛОВУЮ ОТКРЫЛА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22</cp:revision>
  <dcterms:modified xsi:type="dcterms:W3CDTF">2018-07-18T11:01:19Z</dcterms:modified>
</cp:coreProperties>
</file>