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4" r:id="rId2"/>
    <p:sldId id="269" r:id="rId3"/>
    <p:sldId id="277" r:id="rId4"/>
    <p:sldId id="266" r:id="rId5"/>
    <p:sldId id="27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3505BD-CF82-4996-8091-D1F773514C54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4A87F-9AE5-4BEB-BFDF-FB03563641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54601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User\Мои документы\Мои рисунки\радуг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15888"/>
            <a:ext cx="8856663" cy="6480175"/>
          </a:xfrm>
          <a:prstGeom prst="rect">
            <a:avLst/>
          </a:prstGeom>
          <a:solidFill>
            <a:srgbClr val="FF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5123" name="Прямоугольник 2"/>
          <p:cNvSpPr>
            <a:spLocks noChangeArrowheads="1"/>
          </p:cNvSpPr>
          <p:nvPr/>
        </p:nvSpPr>
        <p:spPr bwMode="auto">
          <a:xfrm>
            <a:off x="214282" y="2285992"/>
            <a:ext cx="8497888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 eaLnBrk="0" hangingPunct="0"/>
            <a:endParaRPr lang="ru-RU" b="1" dirty="0">
              <a:solidFill>
                <a:srgbClr val="7030A0"/>
              </a:solidFill>
              <a:latin typeface="Georgia" pitchFamily="18" charset="0"/>
              <a:cs typeface="Times New Roman" pitchFamily="18" charset="0"/>
            </a:endParaRPr>
          </a:p>
          <a:p>
            <a:pPr marL="342900" indent="-342900" algn="ctr" eaLnBrk="0" hangingPunct="0"/>
            <a:r>
              <a:rPr lang="ru-RU" sz="2800" b="1" dirty="0" smtClean="0">
                <a:cs typeface="Times New Roman" pitchFamily="18" charset="0"/>
              </a:rPr>
              <a:t>4.Нарезаем полоски цветной атласной ленты. Ширина полоски 2-3 см.</a:t>
            </a:r>
            <a:endParaRPr lang="ru-RU" sz="2800" b="1" dirty="0"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2454352">
            <a:off x="1680126" y="4134217"/>
            <a:ext cx="360363" cy="221138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129" name="Прямоугольник 10"/>
          <p:cNvSpPr>
            <a:spLocks noChangeArrowheads="1"/>
          </p:cNvSpPr>
          <p:nvPr/>
        </p:nvSpPr>
        <p:spPr bwMode="auto">
          <a:xfrm>
            <a:off x="1285852" y="214290"/>
            <a:ext cx="6643734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 eaLnBrk="0" hangingPunct="0"/>
            <a:r>
              <a:rPr lang="ru-RU" sz="2800" b="1" dirty="0" smtClean="0">
                <a:cs typeface="Times New Roman" pitchFamily="18" charset="0"/>
              </a:rPr>
              <a:t>3.</a:t>
            </a:r>
            <a:r>
              <a:rPr lang="ru-RU" sz="2800" b="1" dirty="0">
                <a:cs typeface="Times New Roman" pitchFamily="18" charset="0"/>
              </a:rPr>
              <a:t> Выбираем необходимый шаблон.</a:t>
            </a:r>
          </a:p>
          <a:p>
            <a:pPr marL="342900" indent="-342900" algn="ctr" eaLnBrk="0" hangingPunct="0"/>
            <a:endParaRPr lang="ru-RU" b="1" dirty="0">
              <a:solidFill>
                <a:srgbClr val="7030A0"/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http://ped-kopilka.ru/images/3(297)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56" y="785794"/>
            <a:ext cx="2357454" cy="1785949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</p:pic>
      <p:pic>
        <p:nvPicPr>
          <p:cNvPr id="2" name="Picture 2" descr="F:\волч фото 1 шаги\DSC009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07169" y="3500438"/>
            <a:ext cx="4614690" cy="3071834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 rot="2454352">
            <a:off x="2394505" y="3848466"/>
            <a:ext cx="360363" cy="221138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 rot="2454352">
            <a:off x="2537381" y="4491407"/>
            <a:ext cx="360363" cy="221138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" name="Picture 3" descr="F:\волч фото 1 шаги\DSC00919.JPG"/>
          <p:cNvPicPr>
            <a:picLocks noChangeAspect="1" noChangeArrowheads="1"/>
          </p:cNvPicPr>
          <p:nvPr/>
        </p:nvPicPr>
        <p:blipFill>
          <a:blip r:embed="rId5" cstate="print"/>
          <a:srcRect t="25040" r="21972"/>
          <a:stretch>
            <a:fillRect/>
          </a:stretch>
        </p:blipFill>
        <p:spPr bwMode="auto">
          <a:xfrm>
            <a:off x="4071933" y="3509591"/>
            <a:ext cx="4724652" cy="3021372"/>
          </a:xfrm>
          <a:prstGeom prst="rect">
            <a:avLst/>
          </a:prstGeom>
          <a:noFill/>
        </p:spPr>
      </p:pic>
      <p:pic>
        <p:nvPicPr>
          <p:cNvPr id="16" name="Picture 2" descr="F:\волч фото 1 шаги\DSC00917.JPG"/>
          <p:cNvPicPr>
            <a:picLocks noChangeAspect="1" noChangeArrowheads="1"/>
          </p:cNvPicPr>
          <p:nvPr/>
        </p:nvPicPr>
        <p:blipFill>
          <a:blip r:embed="rId6" cstate="print"/>
          <a:srcRect r="7577"/>
          <a:stretch>
            <a:fillRect/>
          </a:stretch>
        </p:blipFill>
        <p:spPr bwMode="auto">
          <a:xfrm>
            <a:off x="4857752" y="714356"/>
            <a:ext cx="2578858" cy="185738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Екатерина\Desktop\091777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357290" y="214290"/>
            <a:ext cx="664239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Айрис шаблон приклеиваем на </a:t>
            </a: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скотч</a:t>
            </a:r>
          </a:p>
          <a:p>
            <a:pPr algn="ctr"/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на лицевую сторону </a:t>
            </a: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работы</a:t>
            </a:r>
            <a:endParaRPr lang="ru-RU" alt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 Мастер-класс Айрис фолдинг: Осваеваем АЙРИС ФОЛДИНГ Бумажные полосы, Картон, Клей День матери, День рождения, Новый год, Рождество. Фото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2275" y="1573213"/>
            <a:ext cx="5357813" cy="415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14282" y="43576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Екатерина\Desktop\091777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85720" y="1500174"/>
            <a:ext cx="371474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6. Переворачиваем </a:t>
            </a: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на изнаночную сторону </a:t>
            </a:r>
            <a:endParaRPr lang="ru-RU" alt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работаем по </a:t>
            </a: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схеме.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Полоски должны приклеиваться с наслоением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(внахлест) – каждая последующая полоска накрывает часть предыдущей.</a:t>
            </a: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F:\волч фото 1 шаги\DSC009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214289"/>
            <a:ext cx="4686449" cy="3119603"/>
          </a:xfrm>
          <a:prstGeom prst="rect">
            <a:avLst/>
          </a:prstGeom>
          <a:noFill/>
        </p:spPr>
      </p:pic>
      <p:pic>
        <p:nvPicPr>
          <p:cNvPr id="2" name="Picture 3" descr="F:\волч фото 1 шаги\DSC009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21806" y="3500438"/>
            <a:ext cx="4659950" cy="3101963"/>
          </a:xfrm>
          <a:prstGeom prst="rect">
            <a:avLst/>
          </a:prstGeom>
          <a:noFill/>
        </p:spPr>
      </p:pic>
      <p:pic>
        <p:nvPicPr>
          <p:cNvPr id="6148" name="Picture 4" descr="F:\волч фото 1 шаги\DSC0092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48" y="191050"/>
            <a:ext cx="4694865" cy="3125204"/>
          </a:xfrm>
          <a:prstGeom prst="rect">
            <a:avLst/>
          </a:prstGeom>
          <a:noFill/>
        </p:spPr>
      </p:pic>
      <p:pic>
        <p:nvPicPr>
          <p:cNvPr id="6149" name="Picture 5" descr="F:\волч фото 1 шаги\DSC0092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7686" y="3500438"/>
            <a:ext cx="4630901" cy="3082626"/>
          </a:xfrm>
          <a:prstGeom prst="rect">
            <a:avLst/>
          </a:prstGeom>
          <a:noFill/>
        </p:spPr>
      </p:pic>
      <p:pic>
        <p:nvPicPr>
          <p:cNvPr id="6150" name="Picture 6" descr="F:\волч фото 1 шаги\DSC00923.JPG"/>
          <p:cNvPicPr>
            <a:picLocks noChangeAspect="1" noChangeArrowheads="1"/>
          </p:cNvPicPr>
          <p:nvPr/>
        </p:nvPicPr>
        <p:blipFill>
          <a:blip r:embed="rId7" cstate="print"/>
          <a:srcRect l="8334"/>
          <a:stretch>
            <a:fillRect/>
          </a:stretch>
        </p:blipFill>
        <p:spPr bwMode="auto">
          <a:xfrm>
            <a:off x="189500" y="214290"/>
            <a:ext cx="8795731" cy="63874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Мои документы\Мои рисунки\радуг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64238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642910" y="2357430"/>
            <a:ext cx="792961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7.Не забывайте сверять последовательность ваших действий с шаблоном </a:t>
            </a:r>
          </a:p>
          <a:p>
            <a:pPr algn="ctr" eaLnBrk="0" hangingPunct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(переворачивайте для проверки основу) 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Екатерина\Desktop\091777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714348" y="0"/>
            <a:ext cx="799147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Когда вся схема заклеена, </a:t>
            </a:r>
            <a:endParaRPr lang="ru-RU" alt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по центру приклеиваем кусочек картона </a:t>
            </a:r>
          </a:p>
          <a:p>
            <a:pPr algn="ctr"/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или яркой атласной ленточки</a:t>
            </a:r>
            <a:endParaRPr lang="ru-RU" alt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F:\волч фото 1 шаги\DSC009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500174"/>
            <a:ext cx="7557548" cy="50307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82</Words>
  <Application>Microsoft Office PowerPoint</Application>
  <PresentationFormat>Экран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23</cp:revision>
  <dcterms:modified xsi:type="dcterms:W3CDTF">2018-07-18T11:05:08Z</dcterms:modified>
</cp:coreProperties>
</file>