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67" r:id="rId2"/>
    <p:sldId id="275" r:id="rId3"/>
    <p:sldId id="279" r:id="rId4"/>
    <p:sldId id="281" r:id="rId5"/>
    <p:sldId id="282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9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3505BD-CF82-4996-8091-D1F773514C54}" type="datetimeFigureOut">
              <a:rPr lang="ru-RU" smtClean="0"/>
              <a:pPr/>
              <a:t>18.07.2018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34A87F-9AE5-4BEB-BFDF-FB03563641D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546019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18.07.2018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18.07.2018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18.07.2018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Documents and Settings\User\Мои документы\Мои рисунки\радуг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188913"/>
            <a:ext cx="8856662" cy="648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285720" y="214290"/>
            <a:ext cx="857256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9.Убираем шаблон со схемой. Изнаночную сторону «укрываем» листом однотонной бумаги такого же формата и приклеиваем. </a:t>
            </a:r>
          </a:p>
          <a:p>
            <a:pPr algn="ctr" eaLnBrk="0" hangingPunct="0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Украшаем работу деталями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 descr="F:\волч фото 1 шаги\DSC0090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4414" y="2024748"/>
            <a:ext cx="6858048" cy="4565157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Екатерина\Desktop\0917771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468313" y="549275"/>
            <a:ext cx="8207375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2800" b="1" dirty="0" smtClean="0">
                <a:latin typeface="Times New Roman" pitchFamily="18" charset="0"/>
                <a:cs typeface="Times New Roman" pitchFamily="18" charset="0"/>
              </a:rPr>
              <a:t>10. </a:t>
            </a:r>
            <a:r>
              <a:rPr lang="ru-RU" altLang="ru-RU" sz="2800" b="1" dirty="0">
                <a:latin typeface="Times New Roman" pitchFamily="18" charset="0"/>
                <a:cs typeface="Times New Roman" pitchFamily="18" charset="0"/>
              </a:rPr>
              <a:t>Внутри открытки приклеиваем </a:t>
            </a:r>
            <a:endParaRPr lang="ru-RU" alt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altLang="ru-RU" sz="2800" b="1" dirty="0" smtClean="0">
                <a:latin typeface="Times New Roman" pitchFamily="18" charset="0"/>
                <a:cs typeface="Times New Roman" pitchFamily="18" charset="0"/>
              </a:rPr>
              <a:t>лист </a:t>
            </a:r>
            <a:r>
              <a:rPr lang="ru-RU" altLang="ru-RU" sz="2800" b="1" dirty="0">
                <a:latin typeface="Times New Roman" pitchFamily="18" charset="0"/>
                <a:cs typeface="Times New Roman" pitchFamily="18" charset="0"/>
              </a:rPr>
              <a:t>белой или цветной </a:t>
            </a:r>
            <a:r>
              <a:rPr lang="ru-RU" altLang="ru-RU" sz="2800" b="1" dirty="0" smtClean="0">
                <a:latin typeface="Times New Roman" pitchFamily="18" charset="0"/>
                <a:cs typeface="Times New Roman" pitchFamily="18" charset="0"/>
              </a:rPr>
              <a:t>бумаги</a:t>
            </a:r>
            <a:endParaRPr lang="ru-RU" alt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F:\шедевры\DSC016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85852" y="1714488"/>
            <a:ext cx="6896115" cy="45981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Екатерина\Desktop\0917771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571472" y="285728"/>
            <a:ext cx="8137525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2800" b="1" dirty="0" smtClean="0">
                <a:latin typeface="Times New Roman" pitchFamily="18" charset="0"/>
                <a:cs typeface="Times New Roman" pitchFamily="18" charset="0"/>
              </a:rPr>
              <a:t>11. </a:t>
            </a:r>
            <a:r>
              <a:rPr lang="ru-RU" altLang="ru-RU" sz="2800" b="1" dirty="0">
                <a:latin typeface="Times New Roman" pitchFamily="18" charset="0"/>
                <a:cs typeface="Times New Roman" pitchFamily="18" charset="0"/>
              </a:rPr>
              <a:t>Наша работа закончена. </a:t>
            </a:r>
            <a:endParaRPr lang="ru-RU" alt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altLang="ru-RU" sz="2800" b="1" dirty="0" smtClean="0">
                <a:latin typeface="Times New Roman" pitchFamily="18" charset="0"/>
                <a:cs typeface="Times New Roman" pitchFamily="18" charset="0"/>
              </a:rPr>
              <a:t>Переворачиваем </a:t>
            </a:r>
            <a:r>
              <a:rPr lang="ru-RU" altLang="ru-RU" sz="2800" b="1" dirty="0">
                <a:latin typeface="Times New Roman" pitchFamily="18" charset="0"/>
                <a:cs typeface="Times New Roman" pitchFamily="18" charset="0"/>
              </a:rPr>
              <a:t>работу, отклеиваем </a:t>
            </a:r>
            <a:r>
              <a:rPr lang="ru-RU" altLang="ru-RU" sz="2800" b="1" dirty="0" smtClean="0">
                <a:latin typeface="Times New Roman" pitchFamily="18" charset="0"/>
                <a:cs typeface="Times New Roman" pitchFamily="18" charset="0"/>
              </a:rPr>
              <a:t>шаблон</a:t>
            </a:r>
            <a:endParaRPr lang="ru-RU" alt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F:\волч фото 1 шаги\DSC0092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1428736"/>
            <a:ext cx="7404966" cy="49292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Екатерина\Desktop\0917771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571472" y="0"/>
            <a:ext cx="8207375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5400" b="1" dirty="0" smtClean="0">
                <a:latin typeface="Times New Roman" pitchFamily="18" charset="0"/>
                <a:cs typeface="Times New Roman" pitchFamily="18" charset="0"/>
              </a:rPr>
              <a:t>ГАЛЕРЕЯ ШЕДЕВРОВ</a:t>
            </a:r>
            <a:endParaRPr lang="ru-RU" alt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3" descr="F:\шедевры\DSC01598.JPG"/>
          <p:cNvPicPr>
            <a:picLocks noChangeAspect="1" noChangeArrowheads="1"/>
          </p:cNvPicPr>
          <p:nvPr/>
        </p:nvPicPr>
        <p:blipFill>
          <a:blip r:embed="rId3" cstate="print"/>
          <a:srcRect l="19316" t="4545" r="21588" b="5681"/>
          <a:stretch>
            <a:fillRect/>
          </a:stretch>
        </p:blipFill>
        <p:spPr bwMode="auto">
          <a:xfrm>
            <a:off x="6500826" y="4143380"/>
            <a:ext cx="2500330" cy="2532689"/>
          </a:xfrm>
          <a:prstGeom prst="rect">
            <a:avLst/>
          </a:prstGeom>
          <a:noFill/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043" t="3627" b="1209"/>
          <a:stretch>
            <a:fillRect/>
          </a:stretch>
        </p:blipFill>
        <p:spPr>
          <a:xfrm>
            <a:off x="3929058" y="1000108"/>
            <a:ext cx="4572000" cy="2944251"/>
          </a:xfrm>
          <a:prstGeom prst="rect">
            <a:avLst/>
          </a:prstGeom>
        </p:spPr>
      </p:pic>
      <p:pic>
        <p:nvPicPr>
          <p:cNvPr id="8" name="Picture 2" descr="F:\шедевры\DSC01596.JPG"/>
          <p:cNvPicPr>
            <a:picLocks noChangeAspect="1" noChangeArrowheads="1"/>
          </p:cNvPicPr>
          <p:nvPr/>
        </p:nvPicPr>
        <p:blipFill>
          <a:blip r:embed="rId5" cstate="print"/>
          <a:srcRect l="18180" t="18291" r="21588" b="10760"/>
          <a:stretch>
            <a:fillRect/>
          </a:stretch>
        </p:blipFill>
        <p:spPr bwMode="auto">
          <a:xfrm>
            <a:off x="3357554" y="4214818"/>
            <a:ext cx="3021412" cy="2444591"/>
          </a:xfrm>
          <a:prstGeom prst="rect">
            <a:avLst/>
          </a:prstGeom>
          <a:noFill/>
        </p:spPr>
      </p:pic>
      <p:pic>
        <p:nvPicPr>
          <p:cNvPr id="7" name="Picture 4" descr="F:\шедевры\DSC01602.JPG"/>
          <p:cNvPicPr>
            <a:picLocks noChangeAspect="1" noChangeArrowheads="1"/>
          </p:cNvPicPr>
          <p:nvPr/>
        </p:nvPicPr>
        <p:blipFill>
          <a:blip r:embed="rId6" cstate="print"/>
          <a:srcRect l="4545" t="4924" r="5681" b="9847"/>
          <a:stretch>
            <a:fillRect/>
          </a:stretch>
        </p:blipFill>
        <p:spPr bwMode="auto">
          <a:xfrm>
            <a:off x="428596" y="1000108"/>
            <a:ext cx="3411816" cy="4786322"/>
          </a:xfrm>
          <a:prstGeom prst="rect">
            <a:avLst/>
          </a:prstGeom>
          <a:noFill/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418"/>
          <a:stretch>
            <a:fillRect/>
          </a:stretch>
        </p:blipFill>
        <p:spPr>
          <a:xfrm>
            <a:off x="208971" y="1000108"/>
            <a:ext cx="8785001" cy="57150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>
                <a:solidFill>
                  <a:srgbClr val="FF0066"/>
                </a:solidFill>
              </a:rPr>
              <a:t>ЖЕЛАЕМ УСПЕХОВ!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2332038"/>
            <a:ext cx="8229600" cy="4525962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dirty="0" smtClean="0"/>
              <a:t>          </a:t>
            </a:r>
            <a:r>
              <a:rPr lang="ru-RU" dirty="0" smtClean="0"/>
              <a:t>Теперь можно п</a:t>
            </a:r>
            <a:r>
              <a:rPr lang="ru-RU" dirty="0" smtClean="0"/>
              <a:t>осадить птичек в кормушку у ёлочки.</a:t>
            </a:r>
          </a:p>
          <a:p>
            <a:pPr algn="ctr">
              <a:buFontTx/>
              <a:buNone/>
            </a:pPr>
            <a:endParaRPr lang="ru-RU" dirty="0" smtClean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FontTx/>
              <a:buNone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Какой 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будет ваша поделка, </a:t>
            </a:r>
          </a:p>
          <a:p>
            <a:pPr algn="ctr">
              <a:buFontTx/>
              <a:buNone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зависит только от Вашей фантазии!</a:t>
            </a:r>
          </a:p>
          <a:p>
            <a:endParaRPr lang="ru-RU" b="1" dirty="0" smtClean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6146 -0.00139 C -0.1151 0.07537 -0.29132 0.15237 -0.29549 0.19214 C -0.29931 0.2319 -0.09687 0.21526 0.03785 0.23722 C 0.17257 0.25919 0.54705 0.29572 0.5125 0.32277 C 0.47813 0.35075 -0.13455 0.36508 -0.16771 0.40277 C -0.20087 0.44046 0.28507 0.51329 0.31424 0.54913 C 0.34323 0.58474 0.05851 0.60901 0.00729 0.6178 C -0.0441 0.62659 0.00608 0.60763 0.0059 0.60069 C 0.00573 0.59352 0.00677 0.57341 0.0059 0.57479 C 0.00503 0.57618 0.0026 0.60439 0.00035 0.60925 C -0.00191 0.61433 -0.00747 0.60393 -0.00799 0.60485 C -0.00833 0.60578 -0.00556 0.61063 -0.00243 0.61572 " pathEditMode="relative" rAng="0" ptsTypes="aaaaaaaaaaaA">
                                      <p:cBhvr>
                                        <p:cTn id="6" dur="3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2" y="3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" dur="2000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0" dur="2000"/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2000"/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/>
      <p:bldP spid="12291" grpId="0" build="p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</TotalTime>
  <Words>69</Words>
  <Application>Microsoft Office PowerPoint</Application>
  <PresentationFormat>Экран (4:3)</PresentationFormat>
  <Paragraphs>12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Слайд 1</vt:lpstr>
      <vt:lpstr>Слайд 2</vt:lpstr>
      <vt:lpstr>Слайд 3</vt:lpstr>
      <vt:lpstr>Слайд 4</vt:lpstr>
      <vt:lpstr>ЖЕЛАЕМ УСПЕХОВ!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Admin</cp:lastModifiedBy>
  <cp:revision>25</cp:revision>
  <dcterms:modified xsi:type="dcterms:W3CDTF">2018-07-18T11:17:43Z</dcterms:modified>
</cp:coreProperties>
</file>