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59" r:id="rId6"/>
    <p:sldId id="262" r:id="rId7"/>
    <p:sldId id="260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98729-D262-4D1A-862A-1270DB888D80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F8F501E-6E8C-4585-B921-51D6AEE59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98729-D262-4D1A-862A-1270DB888D80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F501E-6E8C-4585-B921-51D6AEE59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98729-D262-4D1A-862A-1270DB888D80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F501E-6E8C-4585-B921-51D6AEE59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98729-D262-4D1A-862A-1270DB888D80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F8F501E-6E8C-4585-B921-51D6AEE59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98729-D262-4D1A-862A-1270DB888D80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F501E-6E8C-4585-B921-51D6AEE596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98729-D262-4D1A-862A-1270DB888D80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F501E-6E8C-4585-B921-51D6AEE59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98729-D262-4D1A-862A-1270DB888D80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F8F501E-6E8C-4585-B921-51D6AEE596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98729-D262-4D1A-862A-1270DB888D80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F501E-6E8C-4585-B921-51D6AEE59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98729-D262-4D1A-862A-1270DB888D80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F501E-6E8C-4585-B921-51D6AEE59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98729-D262-4D1A-862A-1270DB888D80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F501E-6E8C-4585-B921-51D6AEE59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98729-D262-4D1A-862A-1270DB888D80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F501E-6E8C-4585-B921-51D6AEE596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A098729-D262-4D1A-862A-1270DB888D80}" type="datetimeFigureOut">
              <a:rPr lang="ru-RU" smtClean="0"/>
              <a:pPr/>
              <a:t>22.04.2014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F8F501E-6E8C-4585-B921-51D6AEE596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zoom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692696"/>
            <a:ext cx="4896544" cy="309634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50aa71d05d608abc70728ab04e1125a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692696"/>
            <a:ext cx="7560840" cy="1728192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FFFF00"/>
                </a:solidFill>
              </a:rPr>
              <a:t>Жизнь в кронах</a:t>
            </a:r>
            <a:br>
              <a:rPr lang="ru-RU" sz="6000" dirty="0" smtClean="0">
                <a:solidFill>
                  <a:srgbClr val="FFFF00"/>
                </a:solidFill>
              </a:rPr>
            </a:br>
            <a:r>
              <a:rPr lang="ru-RU" sz="6000" dirty="0" smtClean="0">
                <a:solidFill>
                  <a:srgbClr val="FFFF00"/>
                </a:solidFill>
              </a:rPr>
              <a:t>                 деревьев</a:t>
            </a:r>
            <a:endParaRPr lang="ru-RU" sz="6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013176"/>
            <a:ext cx="8686800" cy="1656184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Животные  тропических  лесов  хорошо приспособлены  к местам  своего обитания.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" name="Рисунок 2" descr="8536_bi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188640"/>
            <a:ext cx="2912197" cy="2393826"/>
          </a:xfrm>
          <a:prstGeom prst="rect">
            <a:avLst/>
          </a:prstGeom>
        </p:spPr>
      </p:pic>
      <p:pic>
        <p:nvPicPr>
          <p:cNvPr id="4" name="Рисунок 3" descr="0_3f956_9f6c994c_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43808" y="1700808"/>
            <a:ext cx="3240360" cy="2430270"/>
          </a:xfrm>
          <a:prstGeom prst="rect">
            <a:avLst/>
          </a:prstGeom>
        </p:spPr>
      </p:pic>
      <p:pic>
        <p:nvPicPr>
          <p:cNvPr id="6" name="Рисунок 5" descr="lenives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2708920"/>
            <a:ext cx="2304256" cy="2313473"/>
          </a:xfrm>
          <a:prstGeom prst="rect">
            <a:avLst/>
          </a:prstGeom>
        </p:spPr>
      </p:pic>
      <p:pic>
        <p:nvPicPr>
          <p:cNvPr id="7" name="Рисунок 6" descr="belka-letyaga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flipH="1">
            <a:off x="5868144" y="2996952"/>
            <a:ext cx="2592288" cy="1947259"/>
          </a:xfrm>
          <a:prstGeom prst="rect">
            <a:avLst/>
          </a:prstGeom>
        </p:spPr>
      </p:pic>
      <p:pic>
        <p:nvPicPr>
          <p:cNvPr id="8" name="Рисунок 7" descr="gliding-lizard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95536" y="260648"/>
            <a:ext cx="2648490" cy="1872208"/>
          </a:xfrm>
          <a:prstGeom prst="rect">
            <a:avLst/>
          </a:prstGeom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32656"/>
            <a:ext cx="8686800" cy="194421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На высоте нескольких десятков метров, в кронах деревьев кипит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жизнь.  Разнообразие  животных  обитающих  во  влажных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тропических лесах очень велико. Пищей  им служат плоды и листва деревьев, нектар цветов, насекомые. Хищники охотятся на более мелких животных.</a:t>
            </a:r>
            <a:br>
              <a:rPr lang="ru-RU" sz="2000" dirty="0" smtClean="0">
                <a:solidFill>
                  <a:srgbClr val="002060"/>
                </a:solidFill>
              </a:rPr>
            </a:b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8" name="Содержимое 7" descr="images5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988840"/>
            <a:ext cx="2609850" cy="1752600"/>
          </a:xfrm>
        </p:spPr>
      </p:pic>
      <p:pic>
        <p:nvPicPr>
          <p:cNvPr id="9" name="Рисунок 8" descr="f64e88362fbb8c0b3cb7498bc7f8e62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67745" y="2852936"/>
            <a:ext cx="2448272" cy="1919961"/>
          </a:xfrm>
          <a:prstGeom prst="rect">
            <a:avLst/>
          </a:prstGeom>
        </p:spPr>
      </p:pic>
      <p:pic>
        <p:nvPicPr>
          <p:cNvPr id="10" name="Рисунок 9" descr="оби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4221088"/>
            <a:ext cx="1719191" cy="2376264"/>
          </a:xfrm>
          <a:prstGeom prst="rect">
            <a:avLst/>
          </a:prstGeom>
        </p:spPr>
      </p:pic>
      <p:pic>
        <p:nvPicPr>
          <p:cNvPr id="11" name="Рисунок 10" descr="лори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27984" y="4509120"/>
            <a:ext cx="2466975" cy="1847850"/>
          </a:xfrm>
          <a:prstGeom prst="rect">
            <a:avLst/>
          </a:prstGeom>
        </p:spPr>
      </p:pic>
      <p:pic>
        <p:nvPicPr>
          <p:cNvPr id="12" name="Рисунок 11" descr="zhivotnie+ptitci+popugaj+iz+tropikov+5703779556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283968" y="1700808"/>
            <a:ext cx="2843808" cy="1777380"/>
          </a:xfrm>
          <a:prstGeom prst="rect">
            <a:avLst/>
          </a:prstGeom>
        </p:spPr>
      </p:pic>
      <p:pic>
        <p:nvPicPr>
          <p:cNvPr id="13" name="Рисунок 12" descr="790098feed6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228184" y="3140968"/>
            <a:ext cx="2615952" cy="1733068"/>
          </a:xfrm>
          <a:prstGeom prst="rect">
            <a:avLst/>
          </a:prstGeom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3429000"/>
            <a:ext cx="2376264" cy="129614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275856" y="260648"/>
            <a:ext cx="5472608" cy="619268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Чтобы выжить в густом, переплетенном лианами лесу, его обитателям необходимо уметь хорошо лазить по деревьям, совершать большие прыжки, планировать в полете.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5" name="Содержимое 4" descr="0010-018-ZHivotnye-kotorye-zhivut-vo-vlazhnykh-lesakh-i-tropikakh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-420000">
            <a:off x="131309" y="1379399"/>
            <a:ext cx="3140963" cy="2347020"/>
          </a:xfrm>
          <a:effectLst>
            <a:softEdge rad="127000"/>
          </a:effectLst>
        </p:spPr>
      </p:pic>
      <p:pic>
        <p:nvPicPr>
          <p:cNvPr id="6" name="Содержимое 3" descr="93959909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71756" y="2924944"/>
            <a:ext cx="6505310" cy="3659237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6336704" cy="259228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Ленивцы, иглошерсты  и  древесные муравьеды – отличные  лазальщики.</a:t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solidFill>
                  <a:srgbClr val="FFFF00"/>
                </a:solidFill>
              </a:rPr>
              <a:t>Им  помогают  длинные  конечности  и крепкие  когти.</a:t>
            </a:r>
            <a:endParaRPr lang="ru-RU" sz="2400" dirty="0">
              <a:solidFill>
                <a:srgbClr val="FFFF00"/>
              </a:solidFill>
            </a:endParaRPr>
          </a:p>
        </p:txBody>
      </p:sp>
      <p:pic>
        <p:nvPicPr>
          <p:cNvPr id="6" name="Содержимое 5" descr="0d1ee20278c9f5cb21346d7e739cb14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35896" y="3212976"/>
            <a:ext cx="4762500" cy="3390900"/>
          </a:xfrm>
        </p:spPr>
      </p:pic>
      <p:pic>
        <p:nvPicPr>
          <p:cNvPr id="7" name="Рисунок 6" descr="275px-DirkvdM_tamandu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32240" y="188640"/>
            <a:ext cx="2117080" cy="3387328"/>
          </a:xfrm>
          <a:prstGeom prst="rect">
            <a:avLst/>
          </a:prstGeom>
        </p:spPr>
      </p:pic>
      <p:pic>
        <p:nvPicPr>
          <p:cNvPr id="8" name="Рисунок 7" descr="iglosherst_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1" y="2895655"/>
            <a:ext cx="2952327" cy="3717745"/>
          </a:xfrm>
          <a:prstGeom prst="rect">
            <a:avLst/>
          </a:prstGeom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9912" y="3356992"/>
            <a:ext cx="5158408" cy="350100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Обезьяны  и  лемуры  не уступают  в  умении   лазать.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Они более  ловкие  и подвижные, перебираясь с дерева на дерево совершают прыжки. Хвостом цепляются за ветки не хуже, чем лапами.</a:t>
            </a:r>
            <a:br>
              <a:rPr lang="ru-RU" sz="2400" dirty="0" smtClean="0">
                <a:solidFill>
                  <a:srgbClr val="002060"/>
                </a:solidFill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6" name="Рисунок 5" descr="lemurs-extinction-madagasca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332656"/>
            <a:ext cx="4651995" cy="3101330"/>
          </a:xfrm>
          <a:prstGeom prst="rect">
            <a:avLst/>
          </a:prstGeom>
        </p:spPr>
      </p:pic>
      <p:pic>
        <p:nvPicPr>
          <p:cNvPr id="7" name="Рисунок 6" descr="оби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36096" y="836712"/>
            <a:ext cx="3209156" cy="2000073"/>
          </a:xfrm>
          <a:prstGeom prst="rect">
            <a:avLst/>
          </a:prstGeom>
        </p:spPr>
      </p:pic>
      <p:pic>
        <p:nvPicPr>
          <p:cNvPr id="9" name="Рисунок 8" descr="оби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3789040"/>
            <a:ext cx="3070297" cy="2270373"/>
          </a:xfrm>
          <a:prstGeom prst="rect">
            <a:avLst/>
          </a:prstGeom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3240360" cy="864096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FF00"/>
                </a:solidFill>
              </a:rPr>
              <a:t>Летуны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79512" y="1196752"/>
            <a:ext cx="4464496" cy="309634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Планировать в полете  белкам – летягам  помогают разворачивающиеся  в  прыжке особые кожные складки на боках, а веслоногим  лягушкам -  перепонки  между  пальцами.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Содержимое 4" descr="1341340074_fly_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83968" y="0"/>
            <a:ext cx="4860032" cy="3789040"/>
          </a:xfrm>
          <a:effectLst>
            <a:softEdge rad="317500"/>
          </a:effectLst>
        </p:spPr>
      </p:pic>
      <p:pic>
        <p:nvPicPr>
          <p:cNvPr id="7" name="Рисунок 6" descr="image06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4077072"/>
            <a:ext cx="2120900" cy="2197100"/>
          </a:xfrm>
          <a:prstGeom prst="rect">
            <a:avLst/>
          </a:prstGeom>
        </p:spPr>
      </p:pic>
      <p:pic>
        <p:nvPicPr>
          <p:cNvPr id="8" name="Рисунок 7" descr="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7584" y="4509120"/>
            <a:ext cx="3971925" cy="2143125"/>
          </a:xfrm>
          <a:prstGeom prst="rect">
            <a:avLst/>
          </a:prstGeom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260648"/>
            <a:ext cx="4272536" cy="6336704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 летучим драконам – ящерицам из семейства</a:t>
            </a:r>
            <a:b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агамовых, кожные складки –</a:t>
            </a:r>
            <a:b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мембраны, которые поддерживаются ложными ребрами. Во время прыжка они раскрываются, как крылья.</a:t>
            </a:r>
            <a:b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" name="Рисунок 2" descr="7734c9516335c56ab924c1408391bcf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4392488" cy="3312368"/>
          </a:xfrm>
          <a:prstGeom prst="rect">
            <a:avLst/>
          </a:prstGeom>
        </p:spPr>
      </p:pic>
      <p:pic>
        <p:nvPicPr>
          <p:cNvPr id="4" name="Рисунок 3" descr="201201110033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79912" y="3429000"/>
            <a:ext cx="4862573" cy="3229053"/>
          </a:xfrm>
          <a:prstGeom prst="rect">
            <a:avLst/>
          </a:prstGeom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88640"/>
            <a:ext cx="8686800" cy="158417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Некоторые  птицы  тропических  лесов, подобно туканам  лазают  лучше, чем  летают.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" name="Рисунок 2" descr="3825778553_3ae01422d2_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772816"/>
            <a:ext cx="6868338" cy="4581128"/>
          </a:xfrm>
          <a:prstGeom prst="rect">
            <a:avLst/>
          </a:prstGeom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005064"/>
            <a:ext cx="5278360" cy="259228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Хищники  живущие  в  джунглях</a:t>
            </a:r>
            <a:b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отлично лазят  по  деревьям, а у </a:t>
            </a:r>
            <a:b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некоторых, например  у бинтуронга   есть  хватательный хвост.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" name="Рисунок 2" descr="битуронг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836712"/>
            <a:ext cx="5580112" cy="3027211"/>
          </a:xfrm>
          <a:prstGeom prst="rect">
            <a:avLst/>
          </a:prstGeom>
        </p:spPr>
      </p:pic>
      <p:pic>
        <p:nvPicPr>
          <p:cNvPr id="5" name="Рисунок 4" descr="mjW95qPSiB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0112" y="3717032"/>
            <a:ext cx="3145366" cy="2088232"/>
          </a:xfrm>
          <a:prstGeom prst="rect">
            <a:avLst/>
          </a:prstGeom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Другая 19">
      <a:dk1>
        <a:sysClr val="windowText" lastClr="000000"/>
      </a:dk1>
      <a:lt1>
        <a:srgbClr val="FFFF00"/>
      </a:lt1>
      <a:dk2>
        <a:srgbClr val="05BBFF"/>
      </a:dk2>
      <a:lt2>
        <a:srgbClr val="00B050"/>
      </a:lt2>
      <a:accent1>
        <a:srgbClr val="B83D68"/>
      </a:accent1>
      <a:accent2>
        <a:srgbClr val="AC66BB"/>
      </a:accent2>
      <a:accent3>
        <a:srgbClr val="FFC000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160</TotalTime>
  <Words>117</Words>
  <Application>Microsoft Office PowerPoint</Application>
  <PresentationFormat>Экран (4:3)</PresentationFormat>
  <Paragraphs>11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Жизнь в кронах                  деревьев</vt:lpstr>
      <vt:lpstr>На высоте нескольких десятков метров, в кронах деревьев кипит жизнь.  Разнообразие  животных  обитающих  во  влажных тропических лесах очень велико. Пищей  им служат плоды и листва деревьев, нектар цветов, насекомые. Хищники охотятся на более мелких животных. </vt:lpstr>
      <vt:lpstr>Слайд 3</vt:lpstr>
      <vt:lpstr>Ленивцы, иглошерсты  и  древесные муравьеды – отличные  лазальщики. Им  помогают  длинные  конечности  и крепкие  когти.</vt:lpstr>
      <vt:lpstr>Обезьяны  и  лемуры  не уступают  в  умении   лазать. Они более  ловкие  и подвижные, перебираясь с дерева на дерево совершают прыжки. Хвостом цепляются за ветки не хуже, чем лапами. </vt:lpstr>
      <vt:lpstr>Летуны</vt:lpstr>
      <vt:lpstr>А летучим драконам – ящерицам из семейства  агамовых, кожные складки – мембраны, которые поддерживаются ложными ребрами. Во время прыжка они раскрываются, как крылья.        </vt:lpstr>
      <vt:lpstr>Некоторые  птицы  тропических  лесов, подобно туканам  лазают  лучше, чем  летают.</vt:lpstr>
      <vt:lpstr>Хищники  живущие  в  джунглях отлично лазят  по  деревьям, а у  некоторых, например  у бинтуронга   есть  хватательный хвост.</vt:lpstr>
      <vt:lpstr>Животные  тропических  лесов  хорошо приспособлены  к местам  своего обитания.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mk</dc:creator>
  <cp:lastModifiedBy>mk</cp:lastModifiedBy>
  <cp:revision>19</cp:revision>
  <dcterms:created xsi:type="dcterms:W3CDTF">2014-04-21T18:36:14Z</dcterms:created>
  <dcterms:modified xsi:type="dcterms:W3CDTF">2014-04-22T00:41:35Z</dcterms:modified>
</cp:coreProperties>
</file>