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64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2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2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3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45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51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7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4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778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89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900E4-4F33-4A1B-BEBC-442E63CF67F6}" type="datetimeFigureOut">
              <a:rPr lang="ru-RU" smtClean="0"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191E6-2A96-41F0-8F18-814C7FFD4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3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1849" y="2406143"/>
            <a:ext cx="78714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Человек</a:t>
            </a:r>
            <a:r>
              <a:rPr lang="ru-RU" sz="5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, покоривший открытый космос.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06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Талант художника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31649"/>
            <a:ext cx="6538256" cy="428080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456" y="874919"/>
            <a:ext cx="4237149" cy="5670612"/>
          </a:xfrm>
        </p:spPr>
      </p:pic>
    </p:spTree>
    <p:extLst>
      <p:ext uri="{BB962C8B-B14F-4D97-AF65-F5344CB8AC3E}">
        <p14:creationId xmlns:p14="http://schemas.microsoft.com/office/powerpoint/2010/main" val="31353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Кемеровский аэропорт Алексей Леонов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269" y="1690688"/>
            <a:ext cx="6814157" cy="4526548"/>
          </a:xfrm>
        </p:spPr>
      </p:pic>
    </p:spTree>
    <p:extLst>
      <p:ext uri="{BB962C8B-B14F-4D97-AF65-F5344CB8AC3E}">
        <p14:creationId xmlns:p14="http://schemas.microsoft.com/office/powerpoint/2010/main" val="11130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0550" y="365125"/>
            <a:ext cx="7850897" cy="1325563"/>
          </a:xfrm>
        </p:spPr>
        <p:txBody>
          <a:bodyPr/>
          <a:lstStyle/>
          <a:p>
            <a:r>
              <a:rPr lang="ru-RU" dirty="0" smtClean="0"/>
              <a:t>Дважды герой советского союза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550" y="1690688"/>
            <a:ext cx="7380249" cy="4443900"/>
          </a:xfrm>
        </p:spPr>
      </p:pic>
    </p:spTree>
    <p:extLst>
      <p:ext uri="{BB962C8B-B14F-4D97-AF65-F5344CB8AC3E}">
        <p14:creationId xmlns:p14="http://schemas.microsoft.com/office/powerpoint/2010/main" val="8693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2164" y="712557"/>
            <a:ext cx="6370878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Алексей Леонов – человек, покоривший открытый космос.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896"/>
            <a:ext cx="4755916" cy="6864896"/>
          </a:xfrm>
        </p:spPr>
      </p:pic>
    </p:spTree>
    <p:extLst>
      <p:ext uri="{BB962C8B-B14F-4D97-AF65-F5344CB8AC3E}">
        <p14:creationId xmlns:p14="http://schemas.microsoft.com/office/powerpoint/2010/main" val="164338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Лётчик-истребитель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13" y="1690686"/>
            <a:ext cx="5669378" cy="35533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94" y="1690685"/>
            <a:ext cx="5235619" cy="3472329"/>
          </a:xfrm>
        </p:spPr>
      </p:pic>
    </p:spTree>
    <p:extLst>
      <p:ext uri="{BB962C8B-B14F-4D97-AF65-F5344CB8AC3E}">
        <p14:creationId xmlns:p14="http://schemas.microsoft.com/office/powerpoint/2010/main" val="304285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отряд космонавтов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284364"/>
            <a:ext cx="5181600" cy="343386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284364"/>
            <a:ext cx="5334000" cy="3551394"/>
          </a:xfrm>
        </p:spPr>
      </p:pic>
    </p:spTree>
    <p:extLst>
      <p:ext uri="{BB962C8B-B14F-4D97-AF65-F5344CB8AC3E}">
        <p14:creationId xmlns:p14="http://schemas.microsoft.com/office/powerpoint/2010/main" val="35458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полету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12" y="1512269"/>
            <a:ext cx="3537217" cy="4955439"/>
          </a:xfrm>
        </p:spPr>
      </p:pic>
    </p:spTree>
    <p:extLst>
      <p:ext uri="{BB962C8B-B14F-4D97-AF65-F5344CB8AC3E}">
        <p14:creationId xmlns:p14="http://schemas.microsoft.com/office/powerpoint/2010/main" val="7325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5379" y="1929520"/>
            <a:ext cx="5387248" cy="1325563"/>
          </a:xfrm>
        </p:spPr>
        <p:txBody>
          <a:bodyPr/>
          <a:lstStyle/>
          <a:p>
            <a:r>
              <a:rPr lang="ru-RU" dirty="0" smtClean="0"/>
              <a:t>Перед стартом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17" y="674130"/>
            <a:ext cx="4201725" cy="5581703"/>
          </a:xfrm>
        </p:spPr>
      </p:pic>
    </p:spTree>
    <p:extLst>
      <p:ext uri="{BB962C8B-B14F-4D97-AF65-F5344CB8AC3E}">
        <p14:creationId xmlns:p14="http://schemas.microsoft.com/office/powerpoint/2010/main" val="20199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8347" y="122754"/>
            <a:ext cx="6675304" cy="1325563"/>
          </a:xfrm>
        </p:spPr>
        <p:txBody>
          <a:bodyPr/>
          <a:lstStyle/>
          <a:p>
            <a:r>
              <a:rPr lang="ru-RU" dirty="0" smtClean="0"/>
              <a:t>Выход в открытый космос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962" y="1448317"/>
            <a:ext cx="8084073" cy="4845914"/>
          </a:xfrm>
        </p:spPr>
      </p:pic>
    </p:spTree>
    <p:extLst>
      <p:ext uri="{BB962C8B-B14F-4D97-AF65-F5344CB8AC3E}">
        <p14:creationId xmlns:p14="http://schemas.microsoft.com/office/powerpoint/2010/main" val="147732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718" y="365125"/>
            <a:ext cx="6190561" cy="1325563"/>
          </a:xfrm>
        </p:spPr>
        <p:txBody>
          <a:bodyPr/>
          <a:lstStyle/>
          <a:p>
            <a:r>
              <a:rPr lang="ru-RU" dirty="0" smtClean="0"/>
              <a:t>Сложности приземления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880" y="1791048"/>
            <a:ext cx="6617550" cy="4286366"/>
          </a:xfrm>
        </p:spPr>
      </p:pic>
    </p:spTree>
    <p:extLst>
      <p:ext uri="{BB962C8B-B14F-4D97-AF65-F5344CB8AC3E}">
        <p14:creationId xmlns:p14="http://schemas.microsoft.com/office/powerpoint/2010/main" val="15403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Союз, Аполлон. Второй полёт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38969" y="1690688"/>
            <a:ext cx="8525194" cy="401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8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46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</vt:lpstr>
      <vt:lpstr>Алексей Леонов – человек, покоривший открытый космос.</vt:lpstr>
      <vt:lpstr>Лётчик-истребитель</vt:lpstr>
      <vt:lpstr>Первый отряд космонавтов</vt:lpstr>
      <vt:lpstr>Подготовка к полету</vt:lpstr>
      <vt:lpstr>Перед стартом</vt:lpstr>
      <vt:lpstr>Выход в открытый космос</vt:lpstr>
      <vt:lpstr>Сложности приземления</vt:lpstr>
      <vt:lpstr>Союз, Аполлон. Второй полёт</vt:lpstr>
      <vt:lpstr>Талант художника</vt:lpstr>
      <vt:lpstr>Кемеровский аэропорт Алексей Леонов</vt:lpstr>
      <vt:lpstr>Дважды герой советского союза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ИЗВЕСТНЫЕ ЛЮДИ  КУЗБАССА</dc:title>
  <dc:creator>Uzer</dc:creator>
  <cp:lastModifiedBy>2018</cp:lastModifiedBy>
  <cp:revision>11</cp:revision>
  <dcterms:created xsi:type="dcterms:W3CDTF">2017-09-21T13:47:58Z</dcterms:created>
  <dcterms:modified xsi:type="dcterms:W3CDTF">2018-07-19T16:50:59Z</dcterms:modified>
</cp:coreProperties>
</file>