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5" r:id="rId4"/>
    <p:sldId id="258" r:id="rId5"/>
    <p:sldId id="259" r:id="rId6"/>
    <p:sldId id="266" r:id="rId7"/>
    <p:sldId id="260" r:id="rId8"/>
    <p:sldId id="267" r:id="rId9"/>
    <p:sldId id="268" r:id="rId10"/>
    <p:sldId id="270" r:id="rId11"/>
    <p:sldId id="271" r:id="rId12"/>
    <p:sldId id="273" r:id="rId13"/>
    <p:sldId id="274" r:id="rId14"/>
    <p:sldId id="275" r:id="rId15"/>
    <p:sldId id="276" r:id="rId16"/>
    <p:sldId id="272" r:id="rId17"/>
    <p:sldId id="27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7/19/2018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7/19/2018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7/19/2018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7/19/2018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srbu.ru/images/interer-pomeshchenij/stil-art-deko-v-interere/45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rbu.ru/images/interer-pomeshchenij/stil-art-deko-v-interere/40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Стиль АРТ-ДЕКО и возможности его использования в интерьере детского сада</a:t>
            </a:r>
            <a:endParaRPr lang="en-US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C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0719" y="4781006"/>
            <a:ext cx="2481943" cy="82296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Выполнила:</a:t>
            </a:r>
          </a:p>
          <a:p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Габова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Ю.М.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253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70217" y="1175657"/>
            <a:ext cx="3291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 smtClean="0"/>
              <a:t>6.  Этнические мотивы</a:t>
            </a:r>
            <a:endParaRPr lang="ru-RU" b="1" i="1" dirty="0"/>
          </a:p>
        </p:txBody>
      </p:sp>
      <p:pic>
        <p:nvPicPr>
          <p:cNvPr id="3" name="Рисунок 2" descr="http://www.babyroomblog.ru/wp/wp-content/uploads/2015/02/detskay-art-deco3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11264" y="1801177"/>
            <a:ext cx="5121502" cy="3515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72596" y="1162594"/>
            <a:ext cx="25885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 smtClean="0"/>
              <a:t>7. Цветовая гамма</a:t>
            </a:r>
            <a:endParaRPr lang="ru-RU" b="1" i="1" dirty="0"/>
          </a:p>
        </p:txBody>
      </p:sp>
      <p:pic>
        <p:nvPicPr>
          <p:cNvPr id="16386" name="Picture 2" descr="http://designinfomarket.ru/sites/default/files/imagecache/all_width/img_7346_d_raw_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90351" y="1691075"/>
            <a:ext cx="2751422" cy="1848957"/>
          </a:xfrm>
          <a:prstGeom prst="rect">
            <a:avLst/>
          </a:prstGeom>
          <a:noFill/>
        </p:spPr>
      </p:pic>
      <p:sp>
        <p:nvSpPr>
          <p:cNvPr id="16388" name="AutoShape 4" descr="http://remont-39.ru/userfiles/Image/cherdak-v-stile-art-deko-v-parizhe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http://remont-39.ru/userfiles/Image/cherdak-v-stile-art-deko-v-parizhe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1580606" y="3226527"/>
            <a:ext cx="2651759" cy="18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1268395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Арт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деко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детям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3" name="Рисунок 2" descr="http://www.babyroomblog.ru/wp/wp-content/uploads/2015/02/detskay-art-deco1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14401" y="1810749"/>
            <a:ext cx="3422468" cy="308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babyroomblog.ru/wp/wp-content/uploads/2015/02/detskay-art-deco1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24251" y="1817368"/>
            <a:ext cx="3317967" cy="3028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xn----8sbyahcudaxrfs.xn--p1ai/images/detskiy-sad/2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1236" y="1375485"/>
            <a:ext cx="5721530" cy="40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ata23.i.gallery.ru/albums/gallery/389700-e4672-78345879-m750x740-u6b7bb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93670" y="1188720"/>
            <a:ext cx="5956662" cy="4310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етский сад интерьер групп.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36915" y="1168809"/>
            <a:ext cx="6289947" cy="4343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776549" y="2034893"/>
            <a:ext cx="59044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Арт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деко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– один из немногих стилей, который способен сочетать в себе  детскую непредсказуемость, озорство, необычность, и тягу взрослых к комфорту, роскоши и утонченности.</a:t>
            </a:r>
            <a:endParaRPr kumimoji="0" lang="ru-RU" sz="2400" b="0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2048691"/>
          </a:xfrm>
        </p:spPr>
        <p:txBody>
          <a:bodyPr>
            <a:normAutofit/>
          </a:bodyPr>
          <a:lstStyle/>
          <a:p>
            <a:r>
              <a:rPr lang="ru-RU" sz="4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</a:t>
            </a:r>
            <a:endParaRPr lang="ru-RU" sz="4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9530" y="1789612"/>
            <a:ext cx="683187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i="1" dirty="0" smtClean="0"/>
              <a:t>Стиль </a:t>
            </a:r>
            <a:r>
              <a:rPr lang="ru-RU" i="1" dirty="0" err="1" smtClean="0"/>
              <a:t>Арт-деко</a:t>
            </a:r>
            <a:r>
              <a:rPr lang="ru-RU" i="1" dirty="0" smtClean="0"/>
              <a:t> появился в середине 20-х годов прошлого века, пик его популярности пришелся на 30-е годы. Он явился логичным продолжением стиля модерн . Наиболее полно он проявил себя в дизайне, архитектуре и моде. </a:t>
            </a:r>
            <a:r>
              <a:rPr lang="ru-RU" i="1" dirty="0" err="1" smtClean="0"/>
              <a:t>Арт-деко</a:t>
            </a:r>
            <a:r>
              <a:rPr lang="ru-RU" i="1" dirty="0" smtClean="0"/>
              <a:t> представляет собой смесь модерна и неоклассицизма, вбирает в себя черты многих стилей, поэтому довольно эклектичен.</a:t>
            </a:r>
          </a:p>
          <a:p>
            <a:pPr>
              <a:buNone/>
            </a:pPr>
            <a:r>
              <a:rPr lang="ru-RU" i="1" dirty="0" smtClean="0"/>
              <a:t>Расцвет стиля пришелся на период между двумя мировыми войнами, он был призван создать атмосферу роскоши и благополучия, поднять дух и внушить оптимизм жителям послевоенной Европы. Его называли «последним шикарным стилем европейских столиц».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babyroomblog.ru/wp/wp-content/uploads/2015/02/detskay-art-deco1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40971" y="1358128"/>
            <a:ext cx="6662058" cy="410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1410789" y="1071154"/>
            <a:ext cx="6335485" cy="186730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900" dirty="0" smtClean="0"/>
              <a:t>        </a:t>
            </a:r>
            <a:r>
              <a:rPr lang="ru-RU" sz="2900" i="1" dirty="0" smtClean="0">
                <a:solidFill>
                  <a:schemeClr val="tx1"/>
                </a:solidFill>
              </a:rPr>
              <a:t>Новая волна популярности накрыла </a:t>
            </a:r>
            <a:r>
              <a:rPr lang="ru-RU" sz="2900" i="1" dirty="0" err="1" smtClean="0">
                <a:solidFill>
                  <a:schemeClr val="tx1"/>
                </a:solidFill>
              </a:rPr>
              <a:t>Art</a:t>
            </a:r>
            <a:r>
              <a:rPr lang="ru-RU" sz="2900" i="1" dirty="0" smtClean="0">
                <a:solidFill>
                  <a:schemeClr val="tx1"/>
                </a:solidFill>
              </a:rPr>
              <a:t> </a:t>
            </a:r>
            <a:r>
              <a:rPr lang="ru-RU" sz="2900" i="1" dirty="0" err="1" smtClean="0">
                <a:solidFill>
                  <a:schemeClr val="tx1"/>
                </a:solidFill>
              </a:rPr>
              <a:t>Deco</a:t>
            </a:r>
            <a:r>
              <a:rPr lang="ru-RU" sz="2900" i="1" dirty="0" smtClean="0">
                <a:solidFill>
                  <a:schemeClr val="tx1"/>
                </a:solidFill>
              </a:rPr>
              <a:t> уже в конце ХХ века. Дизайнеры переосмыслили основные черты стиля, и он триумфально вернулся в европейские интерьеры. Теперь в них стали сочетать дорогую технику и мебель наравне с люксовой отделкой комнат.</a:t>
            </a:r>
          </a:p>
          <a:p>
            <a:endParaRPr lang="ru-RU" dirty="0"/>
          </a:p>
        </p:txBody>
      </p:sp>
      <p:pic>
        <p:nvPicPr>
          <p:cNvPr id="8" name="Рисунок 7" descr="45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81497" y="2743200"/>
            <a:ext cx="4676503" cy="2957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Текст 15"/>
          <p:cNvSpPr>
            <a:spLocks noGrp="1"/>
          </p:cNvSpPr>
          <p:nvPr>
            <p:ph type="body" idx="4294967295"/>
          </p:nvPr>
        </p:nvSpPr>
        <p:spPr>
          <a:xfrm>
            <a:off x="1972491" y="1136470"/>
            <a:ext cx="5251269" cy="862194"/>
          </a:xfrm>
        </p:spPr>
        <p:txBody>
          <a:bodyPr>
            <a:normAutofit lnSpcReduction="10000"/>
          </a:bodyPr>
          <a:lstStyle/>
          <a:p>
            <a:pPr algn="ctr" fontAlgn="base">
              <a:buNone/>
            </a:pPr>
            <a:r>
              <a:rPr lang="ru-RU" sz="1600" b="1" i="1" dirty="0" smtClean="0">
                <a:solidFill>
                  <a:schemeClr val="tx1"/>
                </a:solidFill>
              </a:rPr>
              <a:t>ОТЛИЧИТЕЛЬНЫЕ ЧЕРТЫ СТИЛЯ АРТ-ДЕКО</a:t>
            </a:r>
          </a:p>
          <a:p>
            <a:pPr algn="ctr">
              <a:buNone/>
            </a:pPr>
            <a:r>
              <a:rPr lang="ru-RU" sz="1600" b="1" i="1" dirty="0" smtClean="0">
                <a:solidFill>
                  <a:schemeClr val="tx1"/>
                </a:solidFill>
              </a:rPr>
              <a:t>1. Четкие геометрические формы</a:t>
            </a:r>
            <a:r>
              <a:rPr lang="ru-RU" sz="1600" i="1" dirty="0" smtClean="0">
                <a:solidFill>
                  <a:schemeClr val="tx1"/>
                </a:solidFill>
              </a:rPr>
              <a:t> </a:t>
            </a:r>
            <a:endParaRPr lang="ru-RU" sz="1600" i="1" dirty="0">
              <a:solidFill>
                <a:schemeClr val="tx1"/>
              </a:solidFill>
            </a:endParaRPr>
          </a:p>
        </p:txBody>
      </p:sp>
      <p:pic>
        <p:nvPicPr>
          <p:cNvPr id="18" name="Рисунок 17" descr="40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24742" y="2142309"/>
            <a:ext cx="5172891" cy="31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743131"/>
          </a:xfrm>
        </p:spPr>
        <p:txBody>
          <a:bodyPr>
            <a:normAutofit/>
          </a:bodyPr>
          <a:lstStyle/>
          <a:p>
            <a:pPr fontAlgn="base"/>
            <a:r>
              <a:rPr lang="ru-RU" sz="1900" b="1" dirty="0" smtClean="0">
                <a:solidFill>
                  <a:schemeClr val="tx1"/>
                </a:solidFill>
              </a:rPr>
              <a:t> 2. Симметрия</a:t>
            </a:r>
          </a:p>
          <a:p>
            <a:endParaRPr lang="ru-RU" dirty="0"/>
          </a:p>
        </p:txBody>
      </p:sp>
      <p:pic>
        <p:nvPicPr>
          <p:cNvPr id="4" name="Рисунок 3" descr="http://www.babyroomblog.ru/wp/wp-content/uploads/2015/02/detskay-art-deco1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93667" y="1894113"/>
            <a:ext cx="6008915" cy="36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47800" y="1123406"/>
            <a:ext cx="6248400" cy="509451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3.Дорогие материалы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://www.babyroomblog.ru/wp/wp-content/uploads/2015/02/detskay-art-deco3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84662" y="1711235"/>
            <a:ext cx="6387737" cy="374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664754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4. Глянцевые поверхности</a:t>
            </a:r>
          </a:p>
          <a:p>
            <a:endParaRPr lang="ru-RU" dirty="0"/>
          </a:p>
        </p:txBody>
      </p:sp>
      <p:pic>
        <p:nvPicPr>
          <p:cNvPr id="4" name="Рисунок 3" descr="http://www.babyroomblog.ru/wp/wp-content/uploads/2015/02/detskay-art-deco3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72047" y="1903730"/>
            <a:ext cx="5826034" cy="3739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65715" y="1058091"/>
            <a:ext cx="3553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 smtClean="0"/>
              <a:t>5. Обилие орнаментов</a:t>
            </a:r>
            <a:endParaRPr lang="ru-RU" b="1" i="1" dirty="0"/>
          </a:p>
        </p:txBody>
      </p:sp>
      <p:pic>
        <p:nvPicPr>
          <p:cNvPr id="4" name="Рисунок 3" descr="http://www.babyroomblog.ru/wp/wp-content/uploads/2015/02/detskay-art-deco3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8171" y="1438409"/>
            <a:ext cx="5904412" cy="4087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206</TotalTime>
  <Words>193</Words>
  <Application>Microsoft Office PowerPoint</Application>
  <PresentationFormat>Экран (4:3)</PresentationFormat>
  <Paragraphs>17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Couture</vt:lpstr>
      <vt:lpstr>Стиль АРТ-ДЕКО и возможности его использования в интерьере детского сада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юлия</dc:creator>
  <cp:lastModifiedBy>Пользователь</cp:lastModifiedBy>
  <cp:revision>29</cp:revision>
  <dcterms:created xsi:type="dcterms:W3CDTF">2014-09-16T21:33:25Z</dcterms:created>
  <dcterms:modified xsi:type="dcterms:W3CDTF">2018-07-19T02:28:36Z</dcterms:modified>
</cp:coreProperties>
</file>