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65" r:id="rId4"/>
    <p:sldId id="264" r:id="rId5"/>
    <p:sldId id="266" r:id="rId6"/>
    <p:sldId id="257" r:id="rId7"/>
    <p:sldId id="270" r:id="rId8"/>
    <p:sldId id="268" r:id="rId9"/>
    <p:sldId id="269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819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5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729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318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297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770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20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77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783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935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687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3368C-2932-48FC-9370-FACE8A9A4E87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5D875-EAC2-46B8-A7F1-FD62DF6A9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2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48071" y="3429000"/>
            <a:ext cx="78078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Число внизу, под чертой, показывает, на сколько равных частей делили. Его называют </a:t>
            </a:r>
            <a:r>
              <a:rPr lang="ru-RU" sz="3200" b="1" dirty="0" smtClean="0"/>
              <a:t>знаменателем</a:t>
            </a:r>
            <a:r>
              <a:rPr lang="ru-RU" sz="3200" dirty="0" smtClean="0"/>
              <a:t> дроби. </a:t>
            </a:r>
          </a:p>
          <a:p>
            <a:r>
              <a:rPr lang="ru-RU" sz="3200" dirty="0" smtClean="0"/>
              <a:t>Число вверху, над чертой, показывает, сколько таких частей взяли. Его называют </a:t>
            </a:r>
            <a:r>
              <a:rPr lang="ru-RU" sz="3200" b="1" dirty="0" smtClean="0"/>
              <a:t>числителем</a:t>
            </a:r>
            <a:r>
              <a:rPr lang="ru-RU" sz="3200" dirty="0" smtClean="0"/>
              <a:t>  дроби.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383161" y="1387649"/>
                <a:ext cx="6120680" cy="1776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                                        числитель</a:t>
                </a:r>
              </a:p>
              <a:p>
                <a:r>
                  <a:rPr lang="ru-RU" sz="3200" dirty="0" smtClean="0"/>
                  <a:t>Дробь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ru-RU" sz="3200" dirty="0" smtClean="0"/>
              </a:p>
              <a:p>
                <a:r>
                  <a:rPr lang="ru-RU" sz="3200" dirty="0"/>
                  <a:t> </a:t>
                </a:r>
                <a:r>
                  <a:rPr lang="ru-RU" sz="3200" dirty="0" smtClean="0"/>
                  <a:t>                                   знаменатель </a:t>
                </a:r>
                <a:endParaRPr lang="ru-RU" sz="32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161" y="1387649"/>
                <a:ext cx="6120680" cy="1776705"/>
              </a:xfrm>
              <a:prstGeom prst="rect">
                <a:avLst/>
              </a:prstGeom>
              <a:blipFill>
                <a:blip r:embed="rId2"/>
                <a:stretch>
                  <a:fillRect l="-2590" t="-4467" b="-106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Прямая со стрелкой 10"/>
          <p:cNvCxnSpPr/>
          <p:nvPr/>
        </p:nvCxnSpPr>
        <p:spPr>
          <a:xfrm>
            <a:off x="3633411" y="2589247"/>
            <a:ext cx="1008112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635896" y="1919859"/>
            <a:ext cx="1116124" cy="237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411760" y="476672"/>
            <a:ext cx="539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Что такое дробь?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54691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700808"/>
            <a:ext cx="7200800" cy="1612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Мальчик прочитал треть книги, что составило 20 страниц. Сколько страниц в книге?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54868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Задача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85791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700808"/>
            <a:ext cx="6984776" cy="14401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 smtClean="0"/>
              <a:t>Туристы прошли 12 км. Это составило пятую часть всего пути. Какова длина всего маршрута?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62068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З</a:t>
            </a:r>
            <a:r>
              <a:rPr lang="ru-RU" sz="3600" dirty="0" smtClean="0"/>
              <a:t>адача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64236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Правильные и неправильные дроби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329408" y="1988840"/>
                <a:ext cx="6480720" cy="24832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31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 smtClean="0"/>
                  <a:t> - правильные дроби</a:t>
                </a:r>
              </a:p>
              <a:p>
                <a:endParaRPr lang="ru-RU" sz="3200" dirty="0"/>
              </a:p>
              <a:p>
                <a:endParaRPr lang="ru-RU" sz="3200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</a:rPr>
                  <a:t> - 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неправильные </a:t>
                </a:r>
                <a:r>
                  <a:rPr lang="ru-RU" sz="3200" dirty="0">
                    <a:solidFill>
                      <a:prstClr val="black"/>
                    </a:solidFill>
                  </a:rPr>
                  <a:t>дроби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9408" y="1988840"/>
                <a:ext cx="6480720" cy="2483244"/>
              </a:xfrm>
              <a:prstGeom prst="rect">
                <a:avLst/>
              </a:prstGeom>
              <a:blipFill>
                <a:blip r:embed="rId2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689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259228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Назовите знаменатель и числитель дроби и объясните, что они показывают: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99592" y="2060848"/>
                <a:ext cx="6480720" cy="19821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 smtClean="0"/>
                  <a:t>  пирога;          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 smtClean="0"/>
                  <a:t>    ленты;</a:t>
                </a:r>
              </a:p>
              <a:p>
                <a:endParaRPr lang="ru-RU" sz="3200" dirty="0" smtClean="0"/>
              </a:p>
              <a:p>
                <a:r>
                  <a:rPr lang="ru-RU" sz="3200" dirty="0"/>
                  <a:t>б</a:t>
                </a:r>
                <a:r>
                  <a:rPr lang="ru-RU" sz="3200" dirty="0" smtClean="0"/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 smtClean="0"/>
                  <a:t>  яблока;           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 smtClean="0"/>
                  <a:t>  расстояния.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060848"/>
                <a:ext cx="6480720" cy="1982146"/>
              </a:xfrm>
              <a:prstGeom prst="rect">
                <a:avLst/>
              </a:prstGeom>
              <a:blipFill>
                <a:blip r:embed="rId2"/>
                <a:stretch>
                  <a:fillRect l="-2446" b="-4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2063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857418" y="788354"/>
                <a:ext cx="6984776" cy="4150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3200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endParaRPr lang="ru-RU" sz="2800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lvl="0"/>
                <a:endParaRPr lang="ru-RU" sz="28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соответствующую строку таблицы. </a:t>
                </a:r>
                <a:endParaRPr lang="ru-RU" sz="3200" dirty="0">
                  <a:solidFill>
                    <a:prstClr val="black"/>
                  </a:solidFill>
                </a:endParaRPr>
              </a:p>
              <a:p>
                <a:endParaRPr lang="ru-RU" sz="3200" dirty="0"/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418" y="788354"/>
                <a:ext cx="6984776" cy="4150880"/>
              </a:xfrm>
              <a:prstGeom prst="rect">
                <a:avLst/>
              </a:prstGeom>
              <a:blipFill>
                <a:blip r:embed="rId2"/>
                <a:stretch>
                  <a:fillRect l="-22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547664" y="404664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Запишите каждую из дробей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090343" y="836712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898567"/>
              </p:ext>
            </p:extLst>
          </p:nvPr>
        </p:nvGraphicFramePr>
        <p:xfrm>
          <a:off x="941766" y="4361047"/>
          <a:ext cx="7332476" cy="10942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30234">
                  <a:extLst>
                    <a:ext uri="{9D8B030D-6E8A-4147-A177-3AD203B41FA5}">
                      <a16:colId xmlns:a16="http://schemas.microsoft.com/office/drawing/2014/main" val="3371075111"/>
                    </a:ext>
                  </a:extLst>
                </a:gridCol>
                <a:gridCol w="3702242">
                  <a:extLst>
                    <a:ext uri="{9D8B030D-6E8A-4147-A177-3AD203B41FA5}">
                      <a16:colId xmlns:a16="http://schemas.microsoft.com/office/drawing/2014/main" val="137254450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ysClr val="windowText" lastClr="000000"/>
                          </a:solidFill>
                        </a:rPr>
                        <a:t>Правильные</a:t>
                      </a:r>
                      <a:r>
                        <a:rPr lang="ru-RU" sz="2800" b="0" baseline="0" dirty="0" smtClean="0">
                          <a:solidFill>
                            <a:sysClr val="windowText" lastClr="000000"/>
                          </a:solidFill>
                        </a:rPr>
                        <a:t> дроби</a:t>
                      </a:r>
                      <a:endParaRPr lang="ru-RU" sz="2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1335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Неправильные дроби</a:t>
                      </a:r>
                      <a:endParaRPr lang="ru-RU" sz="2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725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93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68436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Сколько сантиметров содержится:</a:t>
            </a:r>
          </a:p>
          <a:p>
            <a:endParaRPr lang="ru-RU" sz="3600" dirty="0"/>
          </a:p>
          <a:p>
            <a:r>
              <a:rPr lang="ru-RU" sz="3600" dirty="0"/>
              <a:t>а</a:t>
            </a:r>
            <a:r>
              <a:rPr lang="ru-RU" sz="3600" dirty="0" smtClean="0"/>
              <a:t>) в половине метра;</a:t>
            </a:r>
          </a:p>
          <a:p>
            <a:r>
              <a:rPr lang="ru-RU" sz="3600" dirty="0"/>
              <a:t>б</a:t>
            </a:r>
            <a:r>
              <a:rPr lang="ru-RU" sz="3600" dirty="0" smtClean="0"/>
              <a:t>) в четверти метра;</a:t>
            </a:r>
          </a:p>
          <a:p>
            <a:r>
              <a:rPr lang="ru-RU" sz="3600" dirty="0"/>
              <a:t>в</a:t>
            </a:r>
            <a:r>
              <a:rPr lang="ru-RU" sz="3600" dirty="0" smtClean="0"/>
              <a:t>) в одной пятой метра;</a:t>
            </a:r>
          </a:p>
          <a:p>
            <a:r>
              <a:rPr lang="ru-RU" sz="3600" dirty="0"/>
              <a:t>г</a:t>
            </a:r>
            <a:r>
              <a:rPr lang="ru-RU" sz="3600" dirty="0" smtClean="0"/>
              <a:t>) в трёх пятых метра?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4135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80920" cy="439248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                    </a:t>
            </a:r>
            <a:br>
              <a:rPr lang="ru-RU" dirty="0" smtClean="0"/>
            </a:br>
            <a:r>
              <a:rPr lang="ru-RU" sz="4000" dirty="0" smtClean="0"/>
              <a:t>а) Сколько минут содержится в половине часа, в трети часа, в четверти часа?</a:t>
            </a:r>
            <a:br>
              <a:rPr lang="ru-RU" sz="4000" dirty="0" smtClean="0"/>
            </a:br>
            <a:r>
              <a:rPr lang="ru-RU" sz="4000" dirty="0" smtClean="0"/>
              <a:t>б) используя слова «половина», «четверть», прочитайте, который час </a:t>
            </a:r>
            <a:endParaRPr lang="ru-RU" sz="4000" dirty="0"/>
          </a:p>
        </p:txBody>
      </p:sp>
      <p:pic>
        <p:nvPicPr>
          <p:cNvPr id="3074" name="Picture 2" descr="C:\Users\Пользователь\Desktop\3.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509120"/>
            <a:ext cx="4230624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64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У Алёши -  80 марок, у Бори -  на 20 марок больше, чем у Алёши, а у Вовы – третья часть числа всех марок Алёши и Бори. Сколько марок у Вовы?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62068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Задача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956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056784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Туристы проехали на автобусе 48 км, а потом прошли пешком половину того расстояния, что проехали на автобусе. Какое расстояние преодолели туристы?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69269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Задача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2685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844824"/>
            <a:ext cx="7056784" cy="15121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 smtClean="0"/>
              <a:t>В тетради 24 страницы, четверть всех страниц исписана. Сколько в тетради чистых страниц?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54868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З</a:t>
            </a:r>
            <a:r>
              <a:rPr lang="ru-RU" sz="3600" dirty="0" smtClean="0"/>
              <a:t>адача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6207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</TotalTime>
  <Words>203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Правильные и неправильные дроби</vt:lpstr>
      <vt:lpstr> Назовите знаменатель и числитель дроби и объясните, что они показывают:</vt:lpstr>
      <vt:lpstr>Презентация PowerPoint</vt:lpstr>
      <vt:lpstr>Презентация PowerPoint</vt:lpstr>
      <vt:lpstr>                         а) Сколько минут содержится в половине часа, в трети часа, в четверти часа? б) используя слова «половина», «четверть», прочитайте, который час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Правильные и неправильные дроби</dc:title>
  <dc:creator>Пользователь</dc:creator>
  <cp:lastModifiedBy>Hewlett-Packard Company</cp:lastModifiedBy>
  <cp:revision>49</cp:revision>
  <dcterms:created xsi:type="dcterms:W3CDTF">2017-12-30T22:17:15Z</dcterms:created>
  <dcterms:modified xsi:type="dcterms:W3CDTF">2018-07-03T10:52:49Z</dcterms:modified>
</cp:coreProperties>
</file>