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79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80" r:id="rId13"/>
    <p:sldId id="274" r:id="rId14"/>
  </p:sldIdLst>
  <p:sldSz cx="9144000" cy="6858000" type="screen4x3"/>
  <p:notesSz cx="6858000" cy="9144000"/>
  <p:embeddedFontLs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Romana Script" pitchFamily="34" charset="-52"/>
      <p:regular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5F09"/>
    <a:srgbClr val="002B82"/>
    <a:srgbClr val="C85F08"/>
    <a:srgbClr val="A95007"/>
    <a:srgbClr val="2E6EBC"/>
    <a:srgbClr val="DF3C0F"/>
    <a:srgbClr val="6CA62C"/>
    <a:srgbClr val="E4931C"/>
    <a:srgbClr val="FFE89F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3416/39663434.7c6/0_a6114_511feddb_M.png" TargetMode="External"/><Relationship Id="rId3" Type="http://schemas.openxmlformats.org/officeDocument/2006/relationships/hyperlink" Target="http://4.bp.blogspot.com/-dZ3Klst6j7I/U3rIjxVfcwI/AAAAAAAALGA/MhjAkFLUUXY/s1600/jAKFBDSGjd8Fd.jpg" TargetMode="External"/><Relationship Id="rId7" Type="http://schemas.openxmlformats.org/officeDocument/2006/relationships/hyperlink" Target="https://img-fotki.yandex.ru/get/9305/163781271.a2/0_c7587_b290821f_orig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9495/198028224.1cfa/0_138c0b_2480c895_orig" TargetMode="External"/><Relationship Id="rId5" Type="http://schemas.openxmlformats.org/officeDocument/2006/relationships/hyperlink" Target="https://img-fotki.yandex.ru/get/9495/198028224.1cfa/0_138c0e_212032ba_orig" TargetMode="External"/><Relationship Id="rId4" Type="http://schemas.openxmlformats.org/officeDocument/2006/relationships/hyperlink" Target="https://img-fotki.yandex.ru/get/9819/198028224.1cfa/0_138c0d_49dc7f6a_orig" TargetMode="External"/><Relationship Id="rId9" Type="http://schemas.openxmlformats.org/officeDocument/2006/relationships/hyperlink" Target="http://papus666.narod.ru/clipart/t/tesm/prosh63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71600" y="1268760"/>
            <a:ext cx="5184576" cy="44149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Математический диктант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по теме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 smtClean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«Нумерация.</a:t>
            </a:r>
            <a:endParaRPr lang="ru-RU" sz="4000" b="1" dirty="0">
              <a:ln w="19050">
                <a:noFill/>
                <a:prstDash val="solid"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Числа от 1 до </a:t>
            </a:r>
            <a:r>
              <a:rPr lang="ru-RU" sz="4000" b="1" dirty="0" smtClean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20</a:t>
            </a:r>
            <a:r>
              <a:rPr lang="ru-RU" sz="40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Часть </a:t>
            </a:r>
            <a:r>
              <a:rPr lang="ru-RU" sz="4000" b="1" dirty="0" smtClean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1</a:t>
            </a:r>
            <a:endParaRPr lang="ru-RU" sz="4000" b="1" dirty="0">
              <a:ln w="19050">
                <a:noFill/>
                <a:prstDash val="solid"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0932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Автор презентации: Фокина Лидия Петровна, </a:t>
            </a:r>
          </a:p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учитель начальных классов МКОУ СОШ ст. Евсино </a:t>
            </a:r>
          </a:p>
          <a:p>
            <a:pPr>
              <a:spcBef>
                <a:spcPts val="0"/>
              </a:spcBef>
              <a:buNone/>
            </a:pPr>
            <a:r>
              <a:rPr lang="ru-RU" sz="1200" b="1" i="1" dirty="0" err="1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Искитимского</a:t>
            </a: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 района Новосибирской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Сколько единиц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в числе 14?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099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Запишите число,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в котором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1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дес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. и 1 ед.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472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72268" y="548680"/>
            <a:ext cx="5760641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Проверьте себя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672269" y="1556792"/>
            <a:ext cx="5760640" cy="3672408"/>
          </a:xfrm>
          <a:prstGeom prst="rect">
            <a:avLst/>
          </a:prstGeom>
        </p:spPr>
        <p:txBody>
          <a:bodyPr numCol="2"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13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17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12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19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14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18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11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4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11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endParaRPr lang="ru-RU" sz="4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82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268760"/>
            <a:ext cx="828091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Автор шаблона: </a:t>
            </a:r>
            <a:r>
              <a:rPr lang="ru-RU" sz="1600" b="1" i="1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Ранько</a:t>
            </a:r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Елена Алексеевна </a:t>
            </a:r>
            <a:r>
              <a:rPr lang="en-US" sz="1600" i="1" dirty="0">
                <a:latin typeface="Calibri" pitchFamily="34" charset="0"/>
                <a:cs typeface="Calibri" pitchFamily="34" charset="0"/>
                <a:hlinkClick r:id="rId2"/>
              </a:rPr>
              <a:t>http://elenaranko.ucoz.ru/</a:t>
            </a:r>
            <a:r>
              <a:rPr lang="ru-RU" sz="1600" i="1" dirty="0">
                <a:latin typeface="Calibri" pitchFamily="34" charset="0"/>
                <a:cs typeface="Calibri" pitchFamily="34" charset="0"/>
              </a:rPr>
              <a:t> </a:t>
            </a:r>
            <a:endParaRPr lang="ru-RU" sz="16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Фон в крапинку: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3"/>
              </a:rPr>
              <a:t>http://4.bp.blogspot.com/-dZ3Klst6j7I/U3rIjxVfcwI/AAAAAAAALGA/MhjAkFLUUXY/s1600/jAKFBDSGjd8Fd.jpg</a:t>
            </a:r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Зеленая бабочка: 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4"/>
              </a:rPr>
              <a:t>https://img-fotki.yandex.ru/get/9819/198028224.1cfa/0_138c0d_49dc7f6a_orig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ru-RU" sz="1600" b="1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Розовая бабочка: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5"/>
              </a:rPr>
              <a:t>https://img-fotki.yandex.ru/get/9495/198028224.1cfa/0_138c0e_212032ba_orig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ru-RU" sz="1600" b="1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Бант: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6"/>
              </a:rPr>
              <a:t>https://img-fotki.yandex.ru/get/9495/198028224.1cfa/0_138c0b_2480c895_orig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ru-RU" sz="1600" b="1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Шнуровка: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7"/>
              </a:rPr>
              <a:t>https://img-fotki.yandex.ru/get/9305/163781271.a2/0_c7587_b290821f_orig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Мышка: 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8"/>
              </a:rPr>
              <a:t>https://img-fotki.yandex.ru/get/3416/39663434.7c6/0_a6114_511feddb_M.png</a:t>
            </a:r>
            <a:endParaRPr lang="ru-RU" sz="1600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Бордюр: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9"/>
              </a:rPr>
              <a:t>http://papus666.narod.ru/clipart/t/tesm/prosh63.png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Алимпиева </a:t>
            </a:r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М. Н., Векшина Т. В. Математические диктанты. 1 класс. М.: ВАКО, </a:t>
            </a:r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2017</a:t>
            </a:r>
            <a:endParaRPr lang="ru-RU" sz="1600" b="1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406656" y="332656"/>
            <a:ext cx="8342521" cy="57606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Информационные источники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4367" y="6125234"/>
            <a:ext cx="83740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На момент создания ресурса все ссылки являются активными</a:t>
            </a:r>
            <a:r>
              <a:rPr lang="ru-RU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! </a:t>
            </a:r>
            <a:endParaRPr lang="ru-RU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52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1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Запишите число, следующее при счёте за числом 12.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766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Запишите число, идущее при счёте перед числом 18.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338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Запишите число,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в котором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1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дес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. и 2 ед.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878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Запишите число,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в котором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1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дес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. и 9 ед.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720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Найдите пропущенное число: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00000"/>
                </a:solidFill>
                <a:latin typeface="Calibri"/>
              </a:rPr>
              <a:t>11, 12, 13, …, 16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475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Какое число больше: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00000"/>
                </a:solidFill>
                <a:latin typeface="Calibri"/>
              </a:rPr>
              <a:t>16 или 18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?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591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Запишите число,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в котором 2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дес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15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Запишите самое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м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аленькое из данных чисел: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00000"/>
                </a:solidFill>
                <a:latin typeface="Calibri"/>
              </a:rPr>
              <a:t>19, 20, 16, 11, 15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964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1896</TotalTime>
  <Words>250</Words>
  <Application>Microsoft Office PowerPoint</Application>
  <PresentationFormat>Экран (4:3)</PresentationFormat>
  <Paragraphs>52</Paragraphs>
  <Slides>13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Romana Script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Нумерация. Числа от 1 до 20</dc:title>
  <dc:creator>Фокина Лидия Петровна</dc:creator>
  <cp:keywords>Математичский диктант</cp:keywords>
  <cp:lastModifiedBy>Фокина Лидия Петровна</cp:lastModifiedBy>
  <cp:revision>121</cp:revision>
  <dcterms:created xsi:type="dcterms:W3CDTF">2013-08-23T08:38:35Z</dcterms:created>
  <dcterms:modified xsi:type="dcterms:W3CDTF">2018-03-04T04:34:52Z</dcterms:modified>
</cp:coreProperties>
</file>