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d/0/136/129/136129672_lliella_YBrickRd_paper9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0070C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78098"/>
          </a:xfrm>
        </p:spPr>
        <p:txBody>
          <a:bodyPr/>
          <a:lstStyle/>
          <a:p>
            <a:endParaRPr lang="ru-RU" dirty="0">
              <a:solidFill>
                <a:srgbClr val="0070C0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078376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0070C0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0070C0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0070C0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0070C0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0070C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0070C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0070C0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0070C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rgbClr val="0070C0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332656"/>
            <a:ext cx="705678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rgbClr val="0070C0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rgbClr val="0070C0"/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rgbClr val="0070C0"/>
              </a:solidFill>
              <a:latin typeface="Matilda" pitchFamily="2" charset="0"/>
            </a:endParaRPr>
          </a:p>
          <a:p>
            <a:r>
              <a:rPr lang="ru-RU" dirty="0">
                <a:solidFill>
                  <a:srgbClr val="0070C0"/>
                </a:solidFill>
                <a:latin typeface="Matilda" pitchFamily="2" charset="0"/>
              </a:rPr>
              <a:t>Фон </a:t>
            </a:r>
            <a:r>
              <a:rPr lang="ru-RU" u="sng" dirty="0">
                <a:solidFill>
                  <a:srgbClr val="0070C0"/>
                </a:solidFill>
                <a:latin typeface="Matilda" pitchFamily="2" charset="0"/>
                <a:hlinkClick r:id="rId3"/>
              </a:rPr>
              <a:t>http://img0.liveinternet.ru/images/attach/d/0/136/129/136129672_lliella_YBrickRd_paper9.jpg</a:t>
            </a:r>
            <a:r>
              <a:rPr lang="ru-RU" dirty="0">
                <a:solidFill>
                  <a:srgbClr val="0070C0"/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rgbClr val="0070C0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85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Фокина Лидия Петровна</cp:lastModifiedBy>
  <cp:revision>65</cp:revision>
  <dcterms:created xsi:type="dcterms:W3CDTF">2014-07-06T18:18:01Z</dcterms:created>
  <dcterms:modified xsi:type="dcterms:W3CDTF">2018-03-06T13:56:46Z</dcterms:modified>
</cp:coreProperties>
</file>