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68_lliella_YBrickRd_paper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1.liveinternet.ru/images/attach/d/0/136/129/136129675_lliella_YBrickRd_paper1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476672"/>
            <a:ext cx="73448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http://img0.liveinternet.ru/images/attach/d/0/136/129/136129668_lliella_YBrickRd_paper5.jpg</a:t>
            </a:r>
            <a:r>
              <a:rPr lang="ru-RU" sz="1600" u="sng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  </a:t>
            </a:r>
          </a:p>
          <a:p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Фон 1 </a:t>
            </a:r>
            <a:r>
              <a:rPr lang="ru-RU" sz="1600" u="sng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hlinkClick r:id="rId4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91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71</cp:revision>
  <dcterms:created xsi:type="dcterms:W3CDTF">2014-07-06T18:18:01Z</dcterms:created>
  <dcterms:modified xsi:type="dcterms:W3CDTF">2018-03-04T11:20:50Z</dcterms:modified>
</cp:coreProperties>
</file>