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79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80" r:id="rId13"/>
    <p:sldId id="274" r:id="rId14"/>
  </p:sldIdLst>
  <p:sldSz cx="9144000" cy="6858000" type="screen4x3"/>
  <p:notesSz cx="6858000" cy="9144000"/>
  <p:embeddedFontLst>
    <p:embeddedFont>
      <p:font typeface="Romana Script" pitchFamily="34" charset="-52"/>
      <p:regular r:id="rId15"/>
    </p:embeddedFont>
    <p:embeddedFont>
      <p:font typeface="Calibri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5F09"/>
    <a:srgbClr val="002B82"/>
    <a:srgbClr val="C85F08"/>
    <a:srgbClr val="A95007"/>
    <a:srgbClr val="2E6EBC"/>
    <a:srgbClr val="DF3C0F"/>
    <a:srgbClr val="6CA62C"/>
    <a:srgbClr val="E4931C"/>
    <a:srgbClr val="FFE89F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15512/199839678.582/0_115edd_f5be6df0_orig" TargetMode="External"/><Relationship Id="rId3" Type="http://schemas.openxmlformats.org/officeDocument/2006/relationships/hyperlink" Target="http://s4.pic4you.ru/y2014/05-13/24687/4388375.png" TargetMode="External"/><Relationship Id="rId7" Type="http://schemas.openxmlformats.org/officeDocument/2006/relationships/hyperlink" Target="https://img-fotki.yandex.ru/get/5410/199839678.584/0_115f58_1ea32364_orig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6520/199839678.584/0_115f4e_4757847a_orig" TargetMode="External"/><Relationship Id="rId11" Type="http://schemas.openxmlformats.org/officeDocument/2006/relationships/hyperlink" Target="https://img-fotki.yandex.ru/get/6311/159224724.46/0_a9ea3_4f90fc16_orig" TargetMode="External"/><Relationship Id="rId5" Type="http://schemas.openxmlformats.org/officeDocument/2006/relationships/hyperlink" Target="https://img-fotki.yandex.ru/get/4712/199839678.581/0_115ecf_1c5bc5b2_orig" TargetMode="External"/><Relationship Id="rId10" Type="http://schemas.openxmlformats.org/officeDocument/2006/relationships/hyperlink" Target="https://img-fotki.yandex.ru/get/15565/199839678.582/0_115edc_6998c303_orig" TargetMode="External"/><Relationship Id="rId4" Type="http://schemas.openxmlformats.org/officeDocument/2006/relationships/hyperlink" Target="https://img-fotki.yandex.ru/get/4207/199839678.582/0_115ed4_fda666e7_orig" TargetMode="External"/><Relationship Id="rId9" Type="http://schemas.openxmlformats.org/officeDocument/2006/relationships/hyperlink" Target="https://img-fotki.yandex.ru/get/3701/199839678.582/0_115ede_17c95ded_ori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64492" y="1556792"/>
            <a:ext cx="5184576" cy="44149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Математический диктант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по теме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«Сложение и вычитание.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Числа от 1 до 10»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Часть </a:t>
            </a:r>
            <a:r>
              <a:rPr lang="ru-RU" sz="40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9</a:t>
            </a:r>
            <a:endParaRPr lang="ru-RU" sz="4000" b="1" dirty="0">
              <a:ln w="19050">
                <a:noFill/>
                <a:prstDash val="solid"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949280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Автор презентации: Фокина Лидия Петровна,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учитель начальных классов МКОУ СОШ ст. Евсино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err="1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Искитимского</a:t>
            </a: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 района Новосибирской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949280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Найдите пропущенное число: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rPr>
              <a:t>10 - … = 10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491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949280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Папа поймал 6 рыбок, а дедушка – на 1 рыбку меньше. Сколько рыбок поймал дедушка?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404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72268" y="548680"/>
            <a:ext cx="5760641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Проверьте себя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672269" y="1556792"/>
            <a:ext cx="5760640" cy="3672408"/>
          </a:xfrm>
          <a:prstGeom prst="rect">
            <a:avLst/>
          </a:prstGeom>
        </p:spPr>
        <p:txBody>
          <a:bodyPr numCol="2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10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5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8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10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7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0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5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4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82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662" y="1268760"/>
            <a:ext cx="839580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Автор шаблона: </a:t>
            </a:r>
            <a:r>
              <a:rPr lang="ru-RU" sz="1600" b="1" i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Ранько</a:t>
            </a: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Елена Алексеевна </a:t>
            </a:r>
            <a:r>
              <a:rPr lang="en-US" sz="1600" i="1" dirty="0">
                <a:latin typeface="Calibri" pitchFamily="34" charset="0"/>
                <a:cs typeface="Calibri" pitchFamily="34" charset="0"/>
                <a:hlinkClick r:id="rId2"/>
              </a:rPr>
              <a:t>http://elenaranko.ucoz.ru/</a:t>
            </a:r>
            <a:r>
              <a:rPr lang="ru-RU" sz="1600" i="1" dirty="0">
                <a:latin typeface="Calibri" pitchFamily="34" charset="0"/>
                <a:cs typeface="Calibri" pitchFamily="34" charset="0"/>
              </a:rPr>
              <a:t> </a:t>
            </a:r>
            <a:endParaRPr lang="ru-RU" sz="16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Котенок: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3"/>
              </a:rPr>
              <a:t>http://s4.pic4you.ru/y2014/05-13/24687/4388375.png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Цветок: 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4"/>
              </a:rPr>
              <a:t>https://img-fotki.yandex.ru/get/4207/199839678.582/0_115ed4_fda666e7_orig</a:t>
            </a:r>
            <a:endParaRPr lang="ru-RU" sz="1600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Бант: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5"/>
              </a:rPr>
              <a:t>https://img-fotki.yandex.ru/get/4712/199839678.581/0_115ecf_1c5bc5b2_orig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Фон «клетка»: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6"/>
              </a:rPr>
              <a:t>https://img-fotki.yandex.ru/get/6520/199839678.584/0_115f4e_4757847a_orig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lvl="0"/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Фон_02: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7"/>
              </a:rPr>
              <a:t>https://img-fotki.yandex.ru/get/5410/199839678.584/0_115f58_1ea32364_orig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Пуговицы: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зеленая: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8"/>
              </a:rPr>
              <a:t>https://img-fotki.yandex.ru/get/15512/199839678.582/0_115edd_f5be6df0_orig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синяя: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9"/>
              </a:rPr>
              <a:t>https://img-fotki.yandex.ru/get/3701/199839678.582/0_115ede_17c95ded_orig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оранжевая: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10"/>
              </a:rPr>
              <a:t>https://img-fotki.yandex.ru/get/15565/199839678.582/0_115edc_6998c303_orig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Вырез из бусин: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11"/>
              </a:rPr>
              <a:t>https://img-fotki.yandex.ru/get/6311/159224724.46/0_a9ea3_4f90fc16_orig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Алимпиева </a:t>
            </a:r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М. Н., Векшина Т. В. Математические диктанты. 1 класс. М.: ВАКО, </a:t>
            </a: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2017</a:t>
            </a:r>
            <a:endParaRPr lang="ru-RU" sz="1600" b="1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406656" y="332656"/>
            <a:ext cx="8342521" cy="57606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Информационные источники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4367" y="6125234"/>
            <a:ext cx="83740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На момент создания ресурса все ссылки являются активными</a:t>
            </a:r>
            <a:r>
              <a:rPr lang="ru-RU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! </a:t>
            </a:r>
            <a:endParaRPr lang="ru-RU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5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949280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1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Чему равна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сумма 7 и 3.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766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949280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На сколько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число 9 больше 4.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803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949280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Число 6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увеличьте на 2.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230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949280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Число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5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у</a:t>
            </a:r>
            <a:r>
              <a:rPr lang="ru-RU" b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меньшите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на 3.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412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949280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Сколько получится, если число 7 уменьшить на 4?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382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949280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Найдите сумму чисел 6 и 4.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635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949280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На сколько число 9 больше числа 6?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051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949280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50756" y="908720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В книге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со сказками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10 листов. Зоя прочитала 3 листа. Сколько листов осталось прочитать Зое?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343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</TotalTime>
  <Words>251</Words>
  <Application>Microsoft Office PowerPoint</Application>
  <PresentationFormat>Экран (4:3)</PresentationFormat>
  <Paragraphs>51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Romana Script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вычитание. Числа от 1 до 10</dc:title>
  <dc:creator>Фокина Лидия Петровна</dc:creator>
  <cp:keywords>Математичский диктант</cp:keywords>
  <cp:lastModifiedBy>Фокина Лидия Петровна</cp:lastModifiedBy>
  <cp:revision>118</cp:revision>
  <dcterms:created xsi:type="dcterms:W3CDTF">2013-08-23T08:38:35Z</dcterms:created>
  <dcterms:modified xsi:type="dcterms:W3CDTF">2018-03-03T15:08:09Z</dcterms:modified>
</cp:coreProperties>
</file>