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572264" y="5567767"/>
            <a:ext cx="2571736" cy="129023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b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ученица 2 класса</a:t>
            </a:r>
            <a:b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МКОУ Нош №15 </a:t>
            </a:r>
            <a:b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А. Чур</a:t>
            </a:r>
            <a:b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Кочекова</a:t>
            </a:r>
            <a:r>
              <a:rPr lang="ru-RU" sz="16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Амина</a:t>
            </a:r>
            <a:endParaRPr lang="ru-RU" sz="1600" b="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/>
              <a:t>ПРОЕКТ </a:t>
            </a:r>
          </a:p>
          <a:p>
            <a:pPr algn="ctr"/>
            <a:r>
              <a:rPr lang="ru-RU" sz="3600" i="1" dirty="0" smtClean="0"/>
              <a:t>«МОЯ РОДОСЛОВНАЯ»</a:t>
            </a:r>
            <a:endParaRPr lang="ru-RU" sz="3600" i="1" dirty="0"/>
          </a:p>
        </p:txBody>
      </p:sp>
      <p:pic>
        <p:nvPicPr>
          <p:cNvPr id="2050" name="Picture 2" descr="C:\Users\Windows 7\Desktop\IMG_539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786610" cy="3968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1142984"/>
            <a:ext cx="7467600" cy="328614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7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проекта</a:t>
            </a:r>
            <a:endParaRPr lang="ru-RU" sz="4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Три поколения семьи:</a:t>
            </a:r>
          </a:p>
          <a:p>
            <a:pPr marL="514350" indent="-514350">
              <a:buAutoNum type="arabicPeriod"/>
            </a:pP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Мои бабушки и дедушки</a:t>
            </a:r>
          </a:p>
          <a:p>
            <a:pPr marL="514350" indent="-514350">
              <a:buAutoNum type="arabicPeriod"/>
            </a:pP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Мои родители</a:t>
            </a:r>
          </a:p>
          <a:p>
            <a:pPr marL="514350" indent="-514350">
              <a:buAutoNum type="arabicPeriod"/>
            </a:pP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Я и моя сестренка</a:t>
            </a:r>
            <a:endParaRPr lang="ru-RU" sz="36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85852" y="5000612"/>
            <a:ext cx="6643734" cy="18573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Эльдар\Desktop\родословная амин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858048" cy="48900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 БАБУШКИ  И  ДЕДУШКИ</a:t>
            </a:r>
            <a:b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МАМИНЫ РОДИТЕЛИ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"/>
          </p:nvPr>
        </p:nvSpPr>
        <p:spPr>
          <a:xfrm>
            <a:off x="457200" y="1357298"/>
            <a:ext cx="3657600" cy="1428760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ДЕДУШКА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БАГБЕКОВ РУСЛАН БЕКМУХАМЕТОВИЧ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10.11.1968 Г.Р.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343400" y="1357298"/>
            <a:ext cx="3657600" cy="1428760"/>
          </a:xfrm>
        </p:spPr>
        <p:txBody>
          <a:bodyPr/>
          <a:lstStyle/>
          <a:p>
            <a:pPr algn="ctr"/>
            <a:r>
              <a:rPr lang="ru-RU" sz="2400" dirty="0" smtClean="0"/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БАБУШКА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БАГБЕКОВА ГУЛЬНАБАД АБДУЛМЕЧИТОВНА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09.06.1974 Г.Р.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сохраненый\НАШИ ФОТО\цифровик фото\DSC0095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928934"/>
            <a:ext cx="3786185" cy="3286148"/>
          </a:xfrm>
          <a:prstGeom prst="rect">
            <a:avLst/>
          </a:prstGeom>
          <a:noFill/>
        </p:spPr>
      </p:pic>
      <p:pic>
        <p:nvPicPr>
          <p:cNvPr id="4099" name="Picture 3" descr="D:\сохраненый\НАШИ ФОТО\DSC0368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2928934"/>
            <a:ext cx="3714776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929618" cy="1428736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 БАБУШКИ  И  ДЕДУШКИ</a:t>
            </a:r>
            <a:b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ПАПИНЫ РОДИТЕЛИ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12877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ДЕДУШКА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КОЧЕКОВ БАГБЕК БЕКЕЕВИЧ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12877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БАБУШКА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МЕННАПОВА ГУЛЬБОСТАН</a:t>
            </a:r>
          </a:p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КЕРИМОВНА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1" descr="C:\Users\Эльдар\Desktop\IMG-20180223-WA00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2548" y="3071813"/>
            <a:ext cx="2373630" cy="3390900"/>
          </a:xfrm>
          <a:prstGeom prst="rect">
            <a:avLst/>
          </a:prstGeom>
          <a:noFill/>
        </p:spPr>
      </p:pic>
      <p:pic>
        <p:nvPicPr>
          <p:cNvPr id="8" name="Picture 12" descr="C:\Users\Эльдар\Desktop\IMG-20180223-WA00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27125" y="3071813"/>
            <a:ext cx="2260600" cy="3390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543800" cy="773132"/>
          </a:xfrm>
        </p:spPr>
        <p:txBody>
          <a:bodyPr>
            <a:noAutofit/>
          </a:bodyPr>
          <a:lstStyle/>
          <a:p>
            <a:pPr algn="ctr"/>
            <a:r>
              <a:rPr lang="ru-RU" sz="4800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Мои  родители</a:t>
            </a:r>
            <a:endParaRPr lang="ru-RU" sz="4800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28596" y="1142984"/>
            <a:ext cx="3657600" cy="12877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МОЙ ПАПА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КОЧЕКОВ МАРАТ БАГБЕКОВИЧ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30.01.1988Г.Р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29124" y="1142984"/>
            <a:ext cx="3657600" cy="12877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МАМА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КОЧЕКОВА ЭЛЕОНОРА РУСЛАНОВНА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05.01.1992 Г.Р.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Эльдар\Desktop\аишка\101APPLE\IMG_13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5"/>
            <a:ext cx="3272773" cy="3643333"/>
          </a:xfrm>
          <a:prstGeom prst="rect">
            <a:avLst/>
          </a:prstGeom>
          <a:noFill/>
        </p:spPr>
      </p:pic>
      <p:pic>
        <p:nvPicPr>
          <p:cNvPr id="11" name="Picture 2" descr="C:\Users\Windows 7\Desktop\Bluetooth\Фото\20150912_22590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643182"/>
            <a:ext cx="2928958" cy="3857627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714356"/>
            <a:ext cx="7467600" cy="128588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Я!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КОЧЕКОВА АМИНА МАРАТОВНА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РОДИЛАСЬ 22 МАЯ 2010 ГОДА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Эльдар\Desktop\аишка\101APPLE\IMG_158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14554"/>
            <a:ext cx="3657600" cy="3071834"/>
          </a:xfrm>
          <a:prstGeom prst="rect">
            <a:avLst/>
          </a:prstGeom>
          <a:noFill/>
        </p:spPr>
      </p:pic>
      <p:pic>
        <p:nvPicPr>
          <p:cNvPr id="1028" name="Picture 4" descr="C:\Users\Эльдар\Desktop\аишка\102APPLE\102APPLE\IMG_20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7" y="1600200"/>
            <a:ext cx="3981848" cy="4829175"/>
          </a:xfrm>
          <a:prstGeom prst="rect">
            <a:avLst/>
          </a:prstGeom>
          <a:noFill/>
        </p:spPr>
      </p:pic>
      <p:pic>
        <p:nvPicPr>
          <p:cNvPr id="1031" name="Picture 7" descr="C:\Users\Эльдар\Desktop\аишка\102APPLE\102APPLE\IMG_25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500174"/>
            <a:ext cx="4071966" cy="5000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МОЯ СЕСТРЕНКА!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КОЧЕКОВА АИША МАРАТОВНА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 РОДИЛАСЬ 15 МАРТА 2017 ГОДА</a:t>
            </a:r>
            <a:endParaRPr lang="ru-RU" sz="2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Эльдар\Desktop\аишка\101APPLE\IMG_158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3675092" cy="3786214"/>
          </a:xfrm>
          <a:prstGeom prst="rect">
            <a:avLst/>
          </a:prstGeom>
          <a:noFill/>
        </p:spPr>
      </p:pic>
      <p:pic>
        <p:nvPicPr>
          <p:cNvPr id="2051" name="Picture 3" descr="C:\Users\Эльдар\Desktop\аишка\IMG_06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500174"/>
            <a:ext cx="4000528" cy="50006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143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МОЕ  РОДОСЛОВНОЕ  ДЕРЕВО</a:t>
            </a:r>
            <a:endParaRPr lang="ru-RU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IMG_03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786322"/>
            <a:ext cx="1857388" cy="2071678"/>
          </a:xfrm>
          <a:prstGeom prst="rect">
            <a:avLst/>
          </a:prstGeom>
        </p:spPr>
      </p:pic>
      <p:pic>
        <p:nvPicPr>
          <p:cNvPr id="15" name="Рисунок 14" descr="IMG_03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3071810"/>
            <a:ext cx="1857370" cy="2000264"/>
          </a:xfrm>
          <a:prstGeom prst="rect">
            <a:avLst/>
          </a:prstGeom>
        </p:spPr>
      </p:pic>
      <p:pic>
        <p:nvPicPr>
          <p:cNvPr id="16" name="Рисунок 15" descr="IMG_13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071810"/>
            <a:ext cx="1785950" cy="2095490"/>
          </a:xfrm>
          <a:prstGeom prst="rect">
            <a:avLst/>
          </a:prstGeom>
        </p:spPr>
      </p:pic>
      <p:pic>
        <p:nvPicPr>
          <p:cNvPr id="17" name="Рисунок 16" descr="DSC036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714356"/>
            <a:ext cx="1928826" cy="2000240"/>
          </a:xfrm>
          <a:prstGeom prst="rect">
            <a:avLst/>
          </a:prstGeom>
        </p:spPr>
      </p:pic>
      <p:pic>
        <p:nvPicPr>
          <p:cNvPr id="18" name="Рисунок 17" descr="DSC009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1736" y="714356"/>
            <a:ext cx="2000265" cy="2124234"/>
          </a:xfrm>
          <a:prstGeom prst="rect">
            <a:avLst/>
          </a:prstGeom>
        </p:spPr>
      </p:pic>
      <p:pic>
        <p:nvPicPr>
          <p:cNvPr id="1035" name="Picture 11" descr="C:\Users\Эльдар\Desktop\IMG-20180223-WA00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714356"/>
            <a:ext cx="1666488" cy="2143140"/>
          </a:xfrm>
          <a:prstGeom prst="rect">
            <a:avLst/>
          </a:prstGeom>
          <a:noFill/>
        </p:spPr>
      </p:pic>
      <p:pic>
        <p:nvPicPr>
          <p:cNvPr id="1036" name="Picture 12" descr="C:\Users\Эльдар\Desktop\IMG-20180223-WA001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714356"/>
            <a:ext cx="1643074" cy="2143116"/>
          </a:xfrm>
          <a:prstGeom prst="rect">
            <a:avLst/>
          </a:prstGeom>
          <a:noFill/>
        </p:spPr>
      </p:pic>
      <p:cxnSp>
        <p:nvCxnSpPr>
          <p:cNvPr id="24" name="Прямая со стрелкой 23"/>
          <p:cNvCxnSpPr/>
          <p:nvPr/>
        </p:nvCxnSpPr>
        <p:spPr>
          <a:xfrm>
            <a:off x="3214678" y="5214950"/>
            <a:ext cx="414334" cy="2714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1357290" y="2786058"/>
            <a:ext cx="485772" cy="3428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929322" y="2857496"/>
            <a:ext cx="414334" cy="3428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3264691" y="2878921"/>
            <a:ext cx="342896" cy="3000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>
            <a:off x="5622145" y="5236375"/>
            <a:ext cx="342896" cy="3000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7586690" y="3057516"/>
            <a:ext cx="414334" cy="1571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173</TotalTime>
  <Words>86</Words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Подготовила: ученица 2 класса МКОУ Нош №15  А. Чур Кочекова Амина</vt:lpstr>
      <vt:lpstr>План проекта</vt:lpstr>
      <vt:lpstr>Слайд 3</vt:lpstr>
      <vt:lpstr>МОИ  БАБУШКИ  И  ДЕДУШКИ  МАМИНЫ РОДИТЕЛИ</vt:lpstr>
      <vt:lpstr>МОИ  БАБУШКИ  И  ДЕДУШКИ  ПАПИНЫ РОДИТЕЛИ</vt:lpstr>
      <vt:lpstr>Мои  родители</vt:lpstr>
      <vt:lpstr>ЭТО Я! КОЧЕКОВА АМИНА МАРАТОВНА Я РОДИЛАСЬ 22 МАЯ 2010 ГОДА </vt:lpstr>
      <vt:lpstr>ЭТО МОЯ СЕСТРЕНКА! КОЧЕКОВА АИША МАРАТОВНА ОНА РОДИЛАСЬ 15 МАРТА 2017 ГОДА</vt:lpstr>
      <vt:lpstr>МОЕ  РОДОСЛОВНОЕ  ДЕРЕВО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ученица 2 класса МКОУ Нош №15  А. Чур Кочекова Амина</dc:title>
  <dc:creator>Эльдар</dc:creator>
  <cp:lastModifiedBy>Windows 7</cp:lastModifiedBy>
  <cp:revision>21</cp:revision>
  <dcterms:created xsi:type="dcterms:W3CDTF">2018-02-21T13:15:37Z</dcterms:created>
  <dcterms:modified xsi:type="dcterms:W3CDTF">2018-07-19T15:19:28Z</dcterms:modified>
</cp:coreProperties>
</file>