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4725988"/>
            <a:chOff x="0" y="0"/>
            <a:chExt cx="5760" cy="2977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1993" y="0"/>
              <a:ext cx="3767" cy="2040"/>
            </a:xfrm>
            <a:custGeom>
              <a:avLst/>
              <a:gdLst/>
              <a:ahLst/>
              <a:cxnLst>
                <a:cxn ang="0">
                  <a:pos x="487" y="1294"/>
                </a:cxn>
                <a:cxn ang="0">
                  <a:pos x="452" y="1345"/>
                </a:cxn>
                <a:cxn ang="0">
                  <a:pos x="418" y="1408"/>
                </a:cxn>
                <a:cxn ang="0">
                  <a:pos x="397" y="1466"/>
                </a:cxn>
                <a:cxn ang="0">
                  <a:pos x="390" y="1536"/>
                </a:cxn>
                <a:cxn ang="0">
                  <a:pos x="390" y="1604"/>
                </a:cxn>
                <a:cxn ang="0">
                  <a:pos x="404" y="1693"/>
                </a:cxn>
                <a:cxn ang="0">
                  <a:pos x="438" y="1754"/>
                </a:cxn>
                <a:cxn ang="0">
                  <a:pos x="487" y="1820"/>
                </a:cxn>
                <a:cxn ang="0">
                  <a:pos x="585" y="1927"/>
                </a:cxn>
                <a:cxn ang="0">
                  <a:pos x="675" y="1975"/>
                </a:cxn>
                <a:cxn ang="0">
                  <a:pos x="773" y="2007"/>
                </a:cxn>
                <a:cxn ang="0">
                  <a:pos x="853" y="2025"/>
                </a:cxn>
                <a:cxn ang="0">
                  <a:pos x="954" y="2036"/>
                </a:cxn>
                <a:cxn ang="0">
                  <a:pos x="1066" y="2039"/>
                </a:cxn>
                <a:cxn ang="0">
                  <a:pos x="1194" y="2034"/>
                </a:cxn>
                <a:cxn ang="0">
                  <a:pos x="1295" y="2020"/>
                </a:cxn>
                <a:cxn ang="0">
                  <a:pos x="1410" y="1993"/>
                </a:cxn>
                <a:cxn ang="0">
                  <a:pos x="1518" y="1950"/>
                </a:cxn>
                <a:cxn ang="0">
                  <a:pos x="1619" y="1897"/>
                </a:cxn>
                <a:cxn ang="0">
                  <a:pos x="1741" y="1807"/>
                </a:cxn>
                <a:cxn ang="0">
                  <a:pos x="1811" y="1750"/>
                </a:cxn>
                <a:cxn ang="0">
                  <a:pos x="1881" y="1693"/>
                </a:cxn>
                <a:cxn ang="0">
                  <a:pos x="1950" y="1616"/>
                </a:cxn>
                <a:cxn ang="0">
                  <a:pos x="2006" y="1551"/>
                </a:cxn>
                <a:cxn ang="0">
                  <a:pos x="2055" y="1479"/>
                </a:cxn>
                <a:cxn ang="0">
                  <a:pos x="2114" y="1408"/>
                </a:cxn>
                <a:cxn ang="0">
                  <a:pos x="2177" y="1350"/>
                </a:cxn>
                <a:cxn ang="0">
                  <a:pos x="2243" y="1297"/>
                </a:cxn>
                <a:cxn ang="0">
                  <a:pos x="2327" y="1241"/>
                </a:cxn>
                <a:cxn ang="0">
                  <a:pos x="2424" y="1195"/>
                </a:cxn>
                <a:cxn ang="0">
                  <a:pos x="2532" y="1158"/>
                </a:cxn>
                <a:cxn ang="0">
                  <a:pos x="2637" y="1127"/>
                </a:cxn>
                <a:cxn ang="0">
                  <a:pos x="2738" y="1104"/>
                </a:cxn>
                <a:cxn ang="0">
                  <a:pos x="2860" y="1086"/>
                </a:cxn>
                <a:cxn ang="0">
                  <a:pos x="2982" y="1083"/>
                </a:cxn>
                <a:cxn ang="0">
                  <a:pos x="3107" y="1082"/>
                </a:cxn>
                <a:cxn ang="0">
                  <a:pos x="3428" y="1095"/>
                </a:cxn>
                <a:cxn ang="0">
                  <a:pos x="3766" y="1151"/>
                </a:cxn>
                <a:cxn ang="0">
                  <a:pos x="3766" y="912"/>
                </a:cxn>
                <a:cxn ang="0">
                  <a:pos x="2856" y="0"/>
                </a:cxn>
                <a:cxn ang="0">
                  <a:pos x="0" y="0"/>
                </a:cxn>
                <a:cxn ang="0">
                  <a:pos x="487" y="1294"/>
                </a:cxn>
              </a:cxnLst>
              <a:rect l="0" t="0" r="r" b="b"/>
              <a:pathLst>
                <a:path w="3767" h="2040">
                  <a:moveTo>
                    <a:pt x="487" y="1294"/>
                  </a:moveTo>
                  <a:lnTo>
                    <a:pt x="452" y="1345"/>
                  </a:lnTo>
                  <a:lnTo>
                    <a:pt x="418" y="1408"/>
                  </a:lnTo>
                  <a:lnTo>
                    <a:pt x="397" y="1466"/>
                  </a:lnTo>
                  <a:lnTo>
                    <a:pt x="390" y="1536"/>
                  </a:lnTo>
                  <a:lnTo>
                    <a:pt x="390" y="1604"/>
                  </a:lnTo>
                  <a:lnTo>
                    <a:pt x="404" y="1693"/>
                  </a:lnTo>
                  <a:lnTo>
                    <a:pt x="438" y="1754"/>
                  </a:lnTo>
                  <a:lnTo>
                    <a:pt x="487" y="1820"/>
                  </a:lnTo>
                  <a:lnTo>
                    <a:pt x="585" y="1927"/>
                  </a:lnTo>
                  <a:lnTo>
                    <a:pt x="675" y="1975"/>
                  </a:lnTo>
                  <a:lnTo>
                    <a:pt x="773" y="2007"/>
                  </a:lnTo>
                  <a:lnTo>
                    <a:pt x="853" y="2025"/>
                  </a:lnTo>
                  <a:lnTo>
                    <a:pt x="954" y="2036"/>
                  </a:lnTo>
                  <a:lnTo>
                    <a:pt x="1066" y="2039"/>
                  </a:lnTo>
                  <a:lnTo>
                    <a:pt x="1194" y="2034"/>
                  </a:lnTo>
                  <a:lnTo>
                    <a:pt x="1295" y="2020"/>
                  </a:lnTo>
                  <a:lnTo>
                    <a:pt x="1410" y="1993"/>
                  </a:lnTo>
                  <a:lnTo>
                    <a:pt x="1518" y="1950"/>
                  </a:lnTo>
                  <a:lnTo>
                    <a:pt x="1619" y="1897"/>
                  </a:lnTo>
                  <a:lnTo>
                    <a:pt x="1741" y="1807"/>
                  </a:lnTo>
                  <a:lnTo>
                    <a:pt x="1811" y="1750"/>
                  </a:lnTo>
                  <a:lnTo>
                    <a:pt x="1881" y="1693"/>
                  </a:lnTo>
                  <a:lnTo>
                    <a:pt x="1950" y="1616"/>
                  </a:lnTo>
                  <a:lnTo>
                    <a:pt x="2006" y="1551"/>
                  </a:lnTo>
                  <a:lnTo>
                    <a:pt x="2055" y="1479"/>
                  </a:lnTo>
                  <a:lnTo>
                    <a:pt x="2114" y="1408"/>
                  </a:lnTo>
                  <a:lnTo>
                    <a:pt x="2177" y="1350"/>
                  </a:lnTo>
                  <a:lnTo>
                    <a:pt x="2243" y="1297"/>
                  </a:lnTo>
                  <a:lnTo>
                    <a:pt x="2327" y="1241"/>
                  </a:lnTo>
                  <a:lnTo>
                    <a:pt x="2424" y="1195"/>
                  </a:lnTo>
                  <a:lnTo>
                    <a:pt x="2532" y="1158"/>
                  </a:lnTo>
                  <a:lnTo>
                    <a:pt x="2637" y="1127"/>
                  </a:lnTo>
                  <a:lnTo>
                    <a:pt x="2738" y="1104"/>
                  </a:lnTo>
                  <a:lnTo>
                    <a:pt x="2860" y="1086"/>
                  </a:lnTo>
                  <a:lnTo>
                    <a:pt x="2982" y="1083"/>
                  </a:lnTo>
                  <a:lnTo>
                    <a:pt x="3107" y="1082"/>
                  </a:lnTo>
                  <a:lnTo>
                    <a:pt x="3428" y="1095"/>
                  </a:lnTo>
                  <a:lnTo>
                    <a:pt x="3766" y="1151"/>
                  </a:lnTo>
                  <a:lnTo>
                    <a:pt x="3766" y="912"/>
                  </a:lnTo>
                  <a:lnTo>
                    <a:pt x="2856" y="0"/>
                  </a:lnTo>
                  <a:lnTo>
                    <a:pt x="0" y="0"/>
                  </a:lnTo>
                  <a:lnTo>
                    <a:pt x="487" y="1294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2327" y="1219"/>
              <a:ext cx="1018" cy="683"/>
            </a:xfrm>
            <a:custGeom>
              <a:avLst/>
              <a:gdLst/>
              <a:ahLst/>
              <a:cxnLst>
                <a:cxn ang="0">
                  <a:pos x="1017" y="220"/>
                </a:cxn>
                <a:cxn ang="0">
                  <a:pos x="1003" y="273"/>
                </a:cxn>
                <a:cxn ang="0">
                  <a:pos x="978" y="306"/>
                </a:cxn>
                <a:cxn ang="0">
                  <a:pos x="933" y="329"/>
                </a:cxn>
                <a:cxn ang="0">
                  <a:pos x="881" y="344"/>
                </a:cxn>
                <a:cxn ang="0">
                  <a:pos x="808" y="351"/>
                </a:cxn>
                <a:cxn ang="0">
                  <a:pos x="710" y="348"/>
                </a:cxn>
                <a:cxn ang="0">
                  <a:pos x="595" y="344"/>
                </a:cxn>
                <a:cxn ang="0">
                  <a:pos x="505" y="351"/>
                </a:cxn>
                <a:cxn ang="0">
                  <a:pos x="428" y="361"/>
                </a:cxn>
                <a:cxn ang="0">
                  <a:pos x="369" y="377"/>
                </a:cxn>
                <a:cxn ang="0">
                  <a:pos x="319" y="393"/>
                </a:cxn>
                <a:cxn ang="0">
                  <a:pos x="271" y="423"/>
                </a:cxn>
                <a:cxn ang="0">
                  <a:pos x="240" y="454"/>
                </a:cxn>
                <a:cxn ang="0">
                  <a:pos x="208" y="508"/>
                </a:cxn>
                <a:cxn ang="0">
                  <a:pos x="198" y="556"/>
                </a:cxn>
                <a:cxn ang="0">
                  <a:pos x="202" y="606"/>
                </a:cxn>
                <a:cxn ang="0">
                  <a:pos x="221" y="682"/>
                </a:cxn>
                <a:cxn ang="0">
                  <a:pos x="156" y="611"/>
                </a:cxn>
                <a:cxn ang="0">
                  <a:pos x="107" y="547"/>
                </a:cxn>
                <a:cxn ang="0">
                  <a:pos x="69" y="486"/>
                </a:cxn>
                <a:cxn ang="0">
                  <a:pos x="33" y="400"/>
                </a:cxn>
                <a:cxn ang="0">
                  <a:pos x="17" y="327"/>
                </a:cxn>
                <a:cxn ang="0">
                  <a:pos x="2" y="248"/>
                </a:cxn>
                <a:cxn ang="0">
                  <a:pos x="0" y="173"/>
                </a:cxn>
                <a:cxn ang="0">
                  <a:pos x="3" y="111"/>
                </a:cxn>
                <a:cxn ang="0">
                  <a:pos x="49" y="90"/>
                </a:cxn>
                <a:cxn ang="0">
                  <a:pos x="126" y="66"/>
                </a:cxn>
                <a:cxn ang="0">
                  <a:pos x="219" y="41"/>
                </a:cxn>
                <a:cxn ang="0">
                  <a:pos x="320" y="16"/>
                </a:cxn>
                <a:cxn ang="0">
                  <a:pos x="421" y="0"/>
                </a:cxn>
                <a:cxn ang="0">
                  <a:pos x="536" y="0"/>
                </a:cxn>
                <a:cxn ang="0">
                  <a:pos x="637" y="6"/>
                </a:cxn>
                <a:cxn ang="0">
                  <a:pos x="745" y="27"/>
                </a:cxn>
                <a:cxn ang="0">
                  <a:pos x="832" y="52"/>
                </a:cxn>
                <a:cxn ang="0">
                  <a:pos x="881" y="75"/>
                </a:cxn>
                <a:cxn ang="0">
                  <a:pos x="936" y="119"/>
                </a:cxn>
                <a:cxn ang="0">
                  <a:pos x="982" y="173"/>
                </a:cxn>
                <a:cxn ang="0">
                  <a:pos x="1017" y="220"/>
                </a:cxn>
              </a:cxnLst>
              <a:rect l="0" t="0" r="r" b="b"/>
              <a:pathLst>
                <a:path w="1018" h="683">
                  <a:moveTo>
                    <a:pt x="1017" y="220"/>
                  </a:moveTo>
                  <a:lnTo>
                    <a:pt x="1003" y="273"/>
                  </a:lnTo>
                  <a:lnTo>
                    <a:pt x="978" y="306"/>
                  </a:lnTo>
                  <a:lnTo>
                    <a:pt x="933" y="329"/>
                  </a:lnTo>
                  <a:lnTo>
                    <a:pt x="881" y="344"/>
                  </a:lnTo>
                  <a:lnTo>
                    <a:pt x="808" y="351"/>
                  </a:lnTo>
                  <a:lnTo>
                    <a:pt x="710" y="348"/>
                  </a:lnTo>
                  <a:lnTo>
                    <a:pt x="595" y="344"/>
                  </a:lnTo>
                  <a:lnTo>
                    <a:pt x="505" y="351"/>
                  </a:lnTo>
                  <a:lnTo>
                    <a:pt x="428" y="361"/>
                  </a:lnTo>
                  <a:lnTo>
                    <a:pt x="369" y="377"/>
                  </a:lnTo>
                  <a:lnTo>
                    <a:pt x="319" y="393"/>
                  </a:lnTo>
                  <a:lnTo>
                    <a:pt x="271" y="423"/>
                  </a:lnTo>
                  <a:lnTo>
                    <a:pt x="240" y="454"/>
                  </a:lnTo>
                  <a:lnTo>
                    <a:pt x="208" y="508"/>
                  </a:lnTo>
                  <a:lnTo>
                    <a:pt x="198" y="556"/>
                  </a:lnTo>
                  <a:lnTo>
                    <a:pt x="202" y="606"/>
                  </a:lnTo>
                  <a:lnTo>
                    <a:pt x="221" y="682"/>
                  </a:lnTo>
                  <a:lnTo>
                    <a:pt x="156" y="611"/>
                  </a:lnTo>
                  <a:lnTo>
                    <a:pt x="107" y="547"/>
                  </a:lnTo>
                  <a:lnTo>
                    <a:pt x="69" y="486"/>
                  </a:lnTo>
                  <a:lnTo>
                    <a:pt x="33" y="400"/>
                  </a:lnTo>
                  <a:lnTo>
                    <a:pt x="17" y="327"/>
                  </a:lnTo>
                  <a:lnTo>
                    <a:pt x="2" y="248"/>
                  </a:lnTo>
                  <a:lnTo>
                    <a:pt x="0" y="173"/>
                  </a:lnTo>
                  <a:lnTo>
                    <a:pt x="3" y="111"/>
                  </a:lnTo>
                  <a:lnTo>
                    <a:pt x="49" y="90"/>
                  </a:lnTo>
                  <a:lnTo>
                    <a:pt x="126" y="66"/>
                  </a:lnTo>
                  <a:lnTo>
                    <a:pt x="219" y="41"/>
                  </a:lnTo>
                  <a:lnTo>
                    <a:pt x="320" y="16"/>
                  </a:lnTo>
                  <a:lnTo>
                    <a:pt x="421" y="0"/>
                  </a:lnTo>
                  <a:lnTo>
                    <a:pt x="536" y="0"/>
                  </a:lnTo>
                  <a:lnTo>
                    <a:pt x="637" y="6"/>
                  </a:lnTo>
                  <a:lnTo>
                    <a:pt x="745" y="27"/>
                  </a:lnTo>
                  <a:lnTo>
                    <a:pt x="832" y="52"/>
                  </a:lnTo>
                  <a:lnTo>
                    <a:pt x="881" y="75"/>
                  </a:lnTo>
                  <a:lnTo>
                    <a:pt x="936" y="119"/>
                  </a:lnTo>
                  <a:lnTo>
                    <a:pt x="982" y="173"/>
                  </a:lnTo>
                  <a:lnTo>
                    <a:pt x="1017" y="220"/>
                  </a:lnTo>
                </a:path>
              </a:pathLst>
            </a:custGeom>
            <a:solidFill>
              <a:schemeClr val="bg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0"/>
              <a:ext cx="3345" cy="2977"/>
            </a:xfrm>
            <a:custGeom>
              <a:avLst/>
              <a:gdLst/>
              <a:ahLst/>
              <a:cxnLst>
                <a:cxn ang="0">
                  <a:pos x="0" y="2976"/>
                </a:cxn>
                <a:cxn ang="0">
                  <a:pos x="94" y="2823"/>
                </a:cxn>
                <a:cxn ang="0">
                  <a:pos x="212" y="2678"/>
                </a:cxn>
                <a:cxn ang="0">
                  <a:pos x="320" y="2546"/>
                </a:cxn>
                <a:cxn ang="0">
                  <a:pos x="429" y="2411"/>
                </a:cxn>
                <a:cxn ang="0">
                  <a:pos x="543" y="2296"/>
                </a:cxn>
                <a:cxn ang="0">
                  <a:pos x="662" y="2184"/>
                </a:cxn>
                <a:cxn ang="0">
                  <a:pos x="826" y="2056"/>
                </a:cxn>
                <a:cxn ang="0">
                  <a:pos x="956" y="1958"/>
                </a:cxn>
                <a:cxn ang="0">
                  <a:pos x="1235" y="1785"/>
                </a:cxn>
                <a:cxn ang="0">
                  <a:pos x="1512" y="1642"/>
                </a:cxn>
                <a:cxn ang="0">
                  <a:pos x="1783" y="1532"/>
                </a:cxn>
                <a:cxn ang="0">
                  <a:pos x="2040" y="1429"/>
                </a:cxn>
                <a:cxn ang="0">
                  <a:pos x="2323" y="1331"/>
                </a:cxn>
                <a:cxn ang="0">
                  <a:pos x="2434" y="1292"/>
                </a:cxn>
                <a:cxn ang="0">
                  <a:pos x="2556" y="1255"/>
                </a:cxn>
                <a:cxn ang="0">
                  <a:pos x="2657" y="1228"/>
                </a:cxn>
                <a:cxn ang="0">
                  <a:pos x="2769" y="1217"/>
                </a:cxn>
                <a:cxn ang="0">
                  <a:pos x="2866" y="1212"/>
                </a:cxn>
                <a:cxn ang="0">
                  <a:pos x="2971" y="1224"/>
                </a:cxn>
                <a:cxn ang="0">
                  <a:pos x="3058" y="1240"/>
                </a:cxn>
                <a:cxn ang="0">
                  <a:pos x="3138" y="1267"/>
                </a:cxn>
                <a:cxn ang="0">
                  <a:pos x="3215" y="1304"/>
                </a:cxn>
                <a:cxn ang="0">
                  <a:pos x="3284" y="1360"/>
                </a:cxn>
                <a:cxn ang="0">
                  <a:pos x="3344" y="1437"/>
                </a:cxn>
                <a:cxn ang="0">
                  <a:pos x="3340" y="1362"/>
                </a:cxn>
                <a:cxn ang="0">
                  <a:pos x="3330" y="1310"/>
                </a:cxn>
                <a:cxn ang="0">
                  <a:pos x="3305" y="1242"/>
                </a:cxn>
                <a:cxn ang="0">
                  <a:pos x="3270" y="1185"/>
                </a:cxn>
                <a:cxn ang="0">
                  <a:pos x="3229" y="1133"/>
                </a:cxn>
                <a:cxn ang="0">
                  <a:pos x="3183" y="1082"/>
                </a:cxn>
                <a:cxn ang="0">
                  <a:pos x="2187" y="0"/>
                </a:cxn>
                <a:cxn ang="0">
                  <a:pos x="0" y="0"/>
                </a:cxn>
                <a:cxn ang="0">
                  <a:pos x="0" y="2976"/>
                </a:cxn>
              </a:cxnLst>
              <a:rect l="0" t="0" r="r" b="b"/>
              <a:pathLst>
                <a:path w="3345" h="2977">
                  <a:moveTo>
                    <a:pt x="0" y="2976"/>
                  </a:moveTo>
                  <a:lnTo>
                    <a:pt x="94" y="2823"/>
                  </a:lnTo>
                  <a:lnTo>
                    <a:pt x="212" y="2678"/>
                  </a:lnTo>
                  <a:lnTo>
                    <a:pt x="320" y="2546"/>
                  </a:lnTo>
                  <a:lnTo>
                    <a:pt x="429" y="2411"/>
                  </a:lnTo>
                  <a:lnTo>
                    <a:pt x="543" y="2296"/>
                  </a:lnTo>
                  <a:lnTo>
                    <a:pt x="662" y="2184"/>
                  </a:lnTo>
                  <a:lnTo>
                    <a:pt x="826" y="2056"/>
                  </a:lnTo>
                  <a:lnTo>
                    <a:pt x="956" y="1958"/>
                  </a:lnTo>
                  <a:lnTo>
                    <a:pt x="1235" y="1785"/>
                  </a:lnTo>
                  <a:lnTo>
                    <a:pt x="1512" y="1642"/>
                  </a:lnTo>
                  <a:lnTo>
                    <a:pt x="1783" y="1532"/>
                  </a:lnTo>
                  <a:lnTo>
                    <a:pt x="2040" y="1429"/>
                  </a:lnTo>
                  <a:lnTo>
                    <a:pt x="2323" y="1331"/>
                  </a:lnTo>
                  <a:lnTo>
                    <a:pt x="2434" y="1292"/>
                  </a:lnTo>
                  <a:lnTo>
                    <a:pt x="2556" y="1255"/>
                  </a:lnTo>
                  <a:lnTo>
                    <a:pt x="2657" y="1228"/>
                  </a:lnTo>
                  <a:lnTo>
                    <a:pt x="2769" y="1217"/>
                  </a:lnTo>
                  <a:lnTo>
                    <a:pt x="2866" y="1212"/>
                  </a:lnTo>
                  <a:lnTo>
                    <a:pt x="2971" y="1224"/>
                  </a:lnTo>
                  <a:lnTo>
                    <a:pt x="3058" y="1240"/>
                  </a:lnTo>
                  <a:lnTo>
                    <a:pt x="3138" y="1267"/>
                  </a:lnTo>
                  <a:lnTo>
                    <a:pt x="3215" y="1304"/>
                  </a:lnTo>
                  <a:lnTo>
                    <a:pt x="3284" y="1360"/>
                  </a:lnTo>
                  <a:lnTo>
                    <a:pt x="3344" y="1437"/>
                  </a:lnTo>
                  <a:lnTo>
                    <a:pt x="3340" y="1362"/>
                  </a:lnTo>
                  <a:lnTo>
                    <a:pt x="3330" y="1310"/>
                  </a:lnTo>
                  <a:lnTo>
                    <a:pt x="3305" y="1242"/>
                  </a:lnTo>
                  <a:lnTo>
                    <a:pt x="3270" y="1185"/>
                  </a:lnTo>
                  <a:lnTo>
                    <a:pt x="3229" y="1133"/>
                  </a:lnTo>
                  <a:lnTo>
                    <a:pt x="3183" y="1082"/>
                  </a:lnTo>
                  <a:lnTo>
                    <a:pt x="2187" y="0"/>
                  </a:lnTo>
                  <a:lnTo>
                    <a:pt x="0" y="0"/>
                  </a:lnTo>
                  <a:lnTo>
                    <a:pt x="0" y="2976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54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0" y="0"/>
              <a:ext cx="3216" cy="2510"/>
              <a:chOff x="0" y="0"/>
              <a:chExt cx="3216" cy="2510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ltGray">
              <a:xfrm>
                <a:off x="0" y="0"/>
                <a:ext cx="2315" cy="868"/>
              </a:xfrm>
              <a:custGeom>
                <a:avLst/>
                <a:gdLst/>
                <a:ahLst/>
                <a:cxnLst>
                  <a:cxn ang="0">
                    <a:pos x="0" y="558"/>
                  </a:cxn>
                  <a:cxn ang="0">
                    <a:pos x="125" y="487"/>
                  </a:cxn>
                  <a:cxn ang="0">
                    <a:pos x="261" y="414"/>
                  </a:cxn>
                  <a:cxn ang="0">
                    <a:pos x="426" y="329"/>
                  </a:cxn>
                  <a:cxn ang="0">
                    <a:pos x="573" y="263"/>
                  </a:cxn>
                  <a:cxn ang="0">
                    <a:pos x="739" y="200"/>
                  </a:cxn>
                  <a:cxn ang="0">
                    <a:pos x="888" y="150"/>
                  </a:cxn>
                  <a:cxn ang="0">
                    <a:pos x="1081" y="94"/>
                  </a:cxn>
                  <a:cxn ang="0">
                    <a:pos x="1227" y="54"/>
                  </a:cxn>
                  <a:cxn ang="0">
                    <a:pos x="1349" y="29"/>
                  </a:cxn>
                  <a:cxn ang="0">
                    <a:pos x="1461" y="9"/>
                  </a:cxn>
                  <a:cxn ang="0">
                    <a:pos x="1614" y="4"/>
                  </a:cxn>
                  <a:cxn ang="0">
                    <a:pos x="2188" y="0"/>
                  </a:cxn>
                  <a:cxn ang="0">
                    <a:pos x="2314" y="133"/>
                  </a:cxn>
                  <a:cxn ang="0">
                    <a:pos x="2144" y="133"/>
                  </a:cxn>
                  <a:cxn ang="0">
                    <a:pos x="1982" y="141"/>
                  </a:cxn>
                  <a:cxn ang="0">
                    <a:pos x="1809" y="158"/>
                  </a:cxn>
                  <a:cxn ang="0">
                    <a:pos x="1669" y="179"/>
                  </a:cxn>
                  <a:cxn ang="0">
                    <a:pos x="1512" y="211"/>
                  </a:cxn>
                  <a:cxn ang="0">
                    <a:pos x="1378" y="241"/>
                  </a:cxn>
                  <a:cxn ang="0">
                    <a:pos x="1237" y="280"/>
                  </a:cxn>
                  <a:cxn ang="0">
                    <a:pos x="1111" y="322"/>
                  </a:cxn>
                  <a:cxn ang="0">
                    <a:pos x="1028" y="350"/>
                  </a:cxn>
                  <a:cxn ang="0">
                    <a:pos x="849" y="408"/>
                  </a:cxn>
                  <a:cxn ang="0">
                    <a:pos x="650" y="483"/>
                  </a:cxn>
                  <a:cxn ang="0">
                    <a:pos x="470" y="566"/>
                  </a:cxn>
                  <a:cxn ang="0">
                    <a:pos x="266" y="675"/>
                  </a:cxn>
                  <a:cxn ang="0">
                    <a:pos x="151" y="741"/>
                  </a:cxn>
                  <a:cxn ang="0">
                    <a:pos x="62" y="808"/>
                  </a:cxn>
                  <a:cxn ang="0">
                    <a:pos x="0" y="867"/>
                  </a:cxn>
                  <a:cxn ang="0">
                    <a:pos x="0" y="558"/>
                  </a:cxn>
                </a:cxnLst>
                <a:rect l="0" t="0" r="r" b="b"/>
                <a:pathLst>
                  <a:path w="2315" h="868">
                    <a:moveTo>
                      <a:pt x="0" y="558"/>
                    </a:moveTo>
                    <a:lnTo>
                      <a:pt x="125" y="487"/>
                    </a:lnTo>
                    <a:lnTo>
                      <a:pt x="261" y="414"/>
                    </a:lnTo>
                    <a:lnTo>
                      <a:pt x="426" y="329"/>
                    </a:lnTo>
                    <a:lnTo>
                      <a:pt x="573" y="263"/>
                    </a:lnTo>
                    <a:lnTo>
                      <a:pt x="739" y="200"/>
                    </a:lnTo>
                    <a:lnTo>
                      <a:pt x="888" y="150"/>
                    </a:lnTo>
                    <a:lnTo>
                      <a:pt x="1081" y="94"/>
                    </a:lnTo>
                    <a:lnTo>
                      <a:pt x="1227" y="54"/>
                    </a:lnTo>
                    <a:lnTo>
                      <a:pt x="1349" y="29"/>
                    </a:lnTo>
                    <a:lnTo>
                      <a:pt x="1461" y="9"/>
                    </a:lnTo>
                    <a:lnTo>
                      <a:pt x="1614" y="4"/>
                    </a:lnTo>
                    <a:lnTo>
                      <a:pt x="2188" y="0"/>
                    </a:lnTo>
                    <a:lnTo>
                      <a:pt x="2314" y="133"/>
                    </a:lnTo>
                    <a:lnTo>
                      <a:pt x="2144" y="133"/>
                    </a:lnTo>
                    <a:lnTo>
                      <a:pt x="1982" y="141"/>
                    </a:lnTo>
                    <a:lnTo>
                      <a:pt x="1809" y="158"/>
                    </a:lnTo>
                    <a:lnTo>
                      <a:pt x="1669" y="179"/>
                    </a:lnTo>
                    <a:lnTo>
                      <a:pt x="1512" y="211"/>
                    </a:lnTo>
                    <a:lnTo>
                      <a:pt x="1378" y="241"/>
                    </a:lnTo>
                    <a:lnTo>
                      <a:pt x="1237" y="280"/>
                    </a:lnTo>
                    <a:lnTo>
                      <a:pt x="1111" y="322"/>
                    </a:lnTo>
                    <a:lnTo>
                      <a:pt x="1028" y="350"/>
                    </a:lnTo>
                    <a:lnTo>
                      <a:pt x="849" y="408"/>
                    </a:lnTo>
                    <a:lnTo>
                      <a:pt x="650" y="483"/>
                    </a:lnTo>
                    <a:lnTo>
                      <a:pt x="470" y="566"/>
                    </a:lnTo>
                    <a:lnTo>
                      <a:pt x="266" y="675"/>
                    </a:lnTo>
                    <a:lnTo>
                      <a:pt x="151" y="741"/>
                    </a:lnTo>
                    <a:lnTo>
                      <a:pt x="62" y="808"/>
                    </a:lnTo>
                    <a:lnTo>
                      <a:pt x="0" y="867"/>
                    </a:lnTo>
                    <a:lnTo>
                      <a:pt x="0" y="558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ltGray">
              <a:xfrm>
                <a:off x="0" y="287"/>
                <a:ext cx="2827" cy="1560"/>
              </a:xfrm>
              <a:custGeom>
                <a:avLst/>
                <a:gdLst/>
                <a:ahLst/>
                <a:cxnLst>
                  <a:cxn ang="0">
                    <a:pos x="0" y="871"/>
                  </a:cxn>
                  <a:cxn ang="0">
                    <a:pos x="142" y="750"/>
                  </a:cxn>
                  <a:cxn ang="0">
                    <a:pos x="310" y="621"/>
                  </a:cxn>
                  <a:cxn ang="0">
                    <a:pos x="464" y="529"/>
                  </a:cxn>
                  <a:cxn ang="0">
                    <a:pos x="644" y="437"/>
                  </a:cxn>
                  <a:cxn ang="0">
                    <a:pos x="823" y="354"/>
                  </a:cxn>
                  <a:cxn ang="0">
                    <a:pos x="1027" y="279"/>
                  </a:cxn>
                  <a:cxn ang="0">
                    <a:pos x="1231" y="204"/>
                  </a:cxn>
                  <a:cxn ang="0">
                    <a:pos x="1430" y="145"/>
                  </a:cxn>
                  <a:cxn ang="0">
                    <a:pos x="1621" y="104"/>
                  </a:cxn>
                  <a:cxn ang="0">
                    <a:pos x="1801" y="62"/>
                  </a:cxn>
                  <a:cxn ang="0">
                    <a:pos x="1950" y="29"/>
                  </a:cxn>
                  <a:cxn ang="0">
                    <a:pos x="2123" y="4"/>
                  </a:cxn>
                  <a:cxn ang="0">
                    <a:pos x="2262" y="0"/>
                  </a:cxn>
                  <a:cxn ang="0">
                    <a:pos x="2390" y="1"/>
                  </a:cxn>
                  <a:cxn ang="0">
                    <a:pos x="2456" y="4"/>
                  </a:cxn>
                  <a:cxn ang="0">
                    <a:pos x="2826" y="407"/>
                  </a:cxn>
                  <a:cxn ang="0">
                    <a:pos x="2731" y="389"/>
                  </a:cxn>
                  <a:cxn ang="0">
                    <a:pos x="2612" y="379"/>
                  </a:cxn>
                  <a:cxn ang="0">
                    <a:pos x="2502" y="379"/>
                  </a:cxn>
                  <a:cxn ang="0">
                    <a:pos x="2367" y="391"/>
                  </a:cxn>
                  <a:cxn ang="0">
                    <a:pos x="2192" y="421"/>
                  </a:cxn>
                  <a:cxn ang="0">
                    <a:pos x="2080" y="443"/>
                  </a:cxn>
                  <a:cxn ang="0">
                    <a:pos x="1969" y="471"/>
                  </a:cxn>
                  <a:cxn ang="0">
                    <a:pos x="1714" y="537"/>
                  </a:cxn>
                  <a:cxn ang="0">
                    <a:pos x="1460" y="616"/>
                  </a:cxn>
                  <a:cxn ang="0">
                    <a:pos x="1269" y="691"/>
                  </a:cxn>
                  <a:cxn ang="0">
                    <a:pos x="1087" y="758"/>
                  </a:cxn>
                  <a:cxn ang="0">
                    <a:pos x="885" y="862"/>
                  </a:cxn>
                  <a:cxn ang="0">
                    <a:pos x="668" y="979"/>
                  </a:cxn>
                  <a:cxn ang="0">
                    <a:pos x="477" y="1104"/>
                  </a:cxn>
                  <a:cxn ang="0">
                    <a:pos x="347" y="1197"/>
                  </a:cxn>
                  <a:cxn ang="0">
                    <a:pos x="232" y="1297"/>
                  </a:cxn>
                  <a:cxn ang="0">
                    <a:pos x="133" y="1396"/>
                  </a:cxn>
                  <a:cxn ang="0">
                    <a:pos x="0" y="1559"/>
                  </a:cxn>
                  <a:cxn ang="0">
                    <a:pos x="0" y="871"/>
                  </a:cxn>
                </a:cxnLst>
                <a:rect l="0" t="0" r="r" b="b"/>
                <a:pathLst>
                  <a:path w="2827" h="1560">
                    <a:moveTo>
                      <a:pt x="0" y="871"/>
                    </a:moveTo>
                    <a:lnTo>
                      <a:pt x="142" y="750"/>
                    </a:lnTo>
                    <a:lnTo>
                      <a:pt x="310" y="621"/>
                    </a:lnTo>
                    <a:lnTo>
                      <a:pt x="464" y="529"/>
                    </a:lnTo>
                    <a:lnTo>
                      <a:pt x="644" y="437"/>
                    </a:lnTo>
                    <a:lnTo>
                      <a:pt x="823" y="354"/>
                    </a:lnTo>
                    <a:lnTo>
                      <a:pt x="1027" y="279"/>
                    </a:lnTo>
                    <a:lnTo>
                      <a:pt x="1231" y="204"/>
                    </a:lnTo>
                    <a:lnTo>
                      <a:pt x="1430" y="145"/>
                    </a:lnTo>
                    <a:lnTo>
                      <a:pt x="1621" y="104"/>
                    </a:lnTo>
                    <a:lnTo>
                      <a:pt x="1801" y="62"/>
                    </a:lnTo>
                    <a:lnTo>
                      <a:pt x="1950" y="29"/>
                    </a:lnTo>
                    <a:lnTo>
                      <a:pt x="2123" y="4"/>
                    </a:lnTo>
                    <a:lnTo>
                      <a:pt x="2262" y="0"/>
                    </a:lnTo>
                    <a:lnTo>
                      <a:pt x="2390" y="1"/>
                    </a:lnTo>
                    <a:lnTo>
                      <a:pt x="2456" y="4"/>
                    </a:lnTo>
                    <a:lnTo>
                      <a:pt x="2826" y="407"/>
                    </a:lnTo>
                    <a:lnTo>
                      <a:pt x="2731" y="389"/>
                    </a:lnTo>
                    <a:lnTo>
                      <a:pt x="2612" y="379"/>
                    </a:lnTo>
                    <a:lnTo>
                      <a:pt x="2502" y="379"/>
                    </a:lnTo>
                    <a:lnTo>
                      <a:pt x="2367" y="391"/>
                    </a:lnTo>
                    <a:lnTo>
                      <a:pt x="2192" y="421"/>
                    </a:lnTo>
                    <a:lnTo>
                      <a:pt x="2080" y="443"/>
                    </a:lnTo>
                    <a:lnTo>
                      <a:pt x="1969" y="471"/>
                    </a:lnTo>
                    <a:lnTo>
                      <a:pt x="1714" y="537"/>
                    </a:lnTo>
                    <a:lnTo>
                      <a:pt x="1460" y="616"/>
                    </a:lnTo>
                    <a:lnTo>
                      <a:pt x="1269" y="691"/>
                    </a:lnTo>
                    <a:lnTo>
                      <a:pt x="1087" y="758"/>
                    </a:lnTo>
                    <a:lnTo>
                      <a:pt x="885" y="862"/>
                    </a:lnTo>
                    <a:lnTo>
                      <a:pt x="668" y="979"/>
                    </a:lnTo>
                    <a:lnTo>
                      <a:pt x="477" y="1104"/>
                    </a:lnTo>
                    <a:lnTo>
                      <a:pt x="347" y="1197"/>
                    </a:lnTo>
                    <a:lnTo>
                      <a:pt x="232" y="1297"/>
                    </a:lnTo>
                    <a:lnTo>
                      <a:pt x="133" y="1396"/>
                    </a:lnTo>
                    <a:lnTo>
                      <a:pt x="0" y="1559"/>
                    </a:lnTo>
                    <a:lnTo>
                      <a:pt x="0" y="871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ltGray">
              <a:xfrm>
                <a:off x="0" y="833"/>
                <a:ext cx="3216" cy="1677"/>
              </a:xfrm>
              <a:custGeom>
                <a:avLst/>
                <a:gdLst/>
                <a:ahLst/>
                <a:cxnLst>
                  <a:cxn ang="0">
                    <a:pos x="0" y="1342"/>
                  </a:cxn>
                  <a:cxn ang="0">
                    <a:pos x="74" y="1250"/>
                  </a:cxn>
                  <a:cxn ang="0">
                    <a:pos x="198" y="1110"/>
                  </a:cxn>
                  <a:cxn ang="0">
                    <a:pos x="321" y="995"/>
                  </a:cxn>
                  <a:cxn ang="0">
                    <a:pos x="426" y="901"/>
                  </a:cxn>
                  <a:cxn ang="0">
                    <a:pos x="501" y="835"/>
                  </a:cxn>
                  <a:cxn ang="0">
                    <a:pos x="588" y="771"/>
                  </a:cxn>
                  <a:cxn ang="0">
                    <a:pos x="687" y="700"/>
                  </a:cxn>
                  <a:cxn ang="0">
                    <a:pos x="842" y="608"/>
                  </a:cxn>
                  <a:cxn ang="0">
                    <a:pos x="1016" y="508"/>
                  </a:cxn>
                  <a:cxn ang="0">
                    <a:pos x="1226" y="408"/>
                  </a:cxn>
                  <a:cxn ang="0">
                    <a:pos x="1430" y="316"/>
                  </a:cxn>
                  <a:cxn ang="0">
                    <a:pos x="1616" y="250"/>
                  </a:cxn>
                  <a:cxn ang="0">
                    <a:pos x="1821" y="183"/>
                  </a:cxn>
                  <a:cxn ang="0">
                    <a:pos x="2018" y="125"/>
                  </a:cxn>
                  <a:cxn ang="0">
                    <a:pos x="2223" y="75"/>
                  </a:cxn>
                  <a:cxn ang="0">
                    <a:pos x="2427" y="37"/>
                  </a:cxn>
                  <a:cxn ang="0">
                    <a:pos x="2576" y="16"/>
                  </a:cxn>
                  <a:cxn ang="0">
                    <a:pos x="2732" y="1"/>
                  </a:cxn>
                  <a:cxn ang="0">
                    <a:pos x="2854" y="0"/>
                  </a:cxn>
                  <a:cxn ang="0">
                    <a:pos x="2966" y="9"/>
                  </a:cxn>
                  <a:cxn ang="0">
                    <a:pos x="3215" y="273"/>
                  </a:cxn>
                  <a:cxn ang="0">
                    <a:pos x="3109" y="208"/>
                  </a:cxn>
                  <a:cxn ang="0">
                    <a:pos x="3017" y="175"/>
                  </a:cxn>
                  <a:cxn ang="0">
                    <a:pos x="2921" y="163"/>
                  </a:cxn>
                  <a:cxn ang="0">
                    <a:pos x="2836" y="166"/>
                  </a:cxn>
                  <a:cxn ang="0">
                    <a:pos x="2743" y="172"/>
                  </a:cxn>
                  <a:cxn ang="0">
                    <a:pos x="2644" y="183"/>
                  </a:cxn>
                  <a:cxn ang="0">
                    <a:pos x="2526" y="204"/>
                  </a:cxn>
                  <a:cxn ang="0">
                    <a:pos x="2421" y="225"/>
                  </a:cxn>
                  <a:cxn ang="0">
                    <a:pos x="2180" y="283"/>
                  </a:cxn>
                  <a:cxn ang="0">
                    <a:pos x="1907" y="358"/>
                  </a:cxn>
                  <a:cxn ang="0">
                    <a:pos x="1715" y="425"/>
                  </a:cxn>
                  <a:cxn ang="0">
                    <a:pos x="1523" y="500"/>
                  </a:cxn>
                  <a:cxn ang="0">
                    <a:pos x="1300" y="600"/>
                  </a:cxn>
                  <a:cxn ang="0">
                    <a:pos x="1090" y="708"/>
                  </a:cxn>
                  <a:cxn ang="0">
                    <a:pos x="873" y="833"/>
                  </a:cxn>
                  <a:cxn ang="0">
                    <a:pos x="764" y="908"/>
                  </a:cxn>
                  <a:cxn ang="0">
                    <a:pos x="663" y="983"/>
                  </a:cxn>
                  <a:cxn ang="0">
                    <a:pos x="488" y="1125"/>
                  </a:cxn>
                  <a:cxn ang="0">
                    <a:pos x="358" y="1259"/>
                  </a:cxn>
                  <a:cxn ang="0">
                    <a:pos x="235" y="1392"/>
                  </a:cxn>
                  <a:cxn ang="0">
                    <a:pos x="108" y="1538"/>
                  </a:cxn>
                  <a:cxn ang="0">
                    <a:pos x="0" y="1676"/>
                  </a:cxn>
                  <a:cxn ang="0">
                    <a:pos x="0" y="1342"/>
                  </a:cxn>
                </a:cxnLst>
                <a:rect l="0" t="0" r="r" b="b"/>
                <a:pathLst>
                  <a:path w="3216" h="1677">
                    <a:moveTo>
                      <a:pt x="0" y="1342"/>
                    </a:moveTo>
                    <a:lnTo>
                      <a:pt x="74" y="1250"/>
                    </a:lnTo>
                    <a:lnTo>
                      <a:pt x="198" y="1110"/>
                    </a:lnTo>
                    <a:lnTo>
                      <a:pt x="321" y="995"/>
                    </a:lnTo>
                    <a:lnTo>
                      <a:pt x="426" y="901"/>
                    </a:lnTo>
                    <a:lnTo>
                      <a:pt x="501" y="835"/>
                    </a:lnTo>
                    <a:lnTo>
                      <a:pt x="588" y="771"/>
                    </a:lnTo>
                    <a:lnTo>
                      <a:pt x="687" y="700"/>
                    </a:lnTo>
                    <a:lnTo>
                      <a:pt x="842" y="608"/>
                    </a:lnTo>
                    <a:lnTo>
                      <a:pt x="1016" y="508"/>
                    </a:lnTo>
                    <a:lnTo>
                      <a:pt x="1226" y="408"/>
                    </a:lnTo>
                    <a:lnTo>
                      <a:pt x="1430" y="316"/>
                    </a:lnTo>
                    <a:lnTo>
                      <a:pt x="1616" y="250"/>
                    </a:lnTo>
                    <a:lnTo>
                      <a:pt x="1821" y="183"/>
                    </a:lnTo>
                    <a:lnTo>
                      <a:pt x="2018" y="125"/>
                    </a:lnTo>
                    <a:lnTo>
                      <a:pt x="2223" y="75"/>
                    </a:lnTo>
                    <a:lnTo>
                      <a:pt x="2427" y="37"/>
                    </a:lnTo>
                    <a:lnTo>
                      <a:pt x="2576" y="16"/>
                    </a:lnTo>
                    <a:lnTo>
                      <a:pt x="2732" y="1"/>
                    </a:lnTo>
                    <a:lnTo>
                      <a:pt x="2854" y="0"/>
                    </a:lnTo>
                    <a:lnTo>
                      <a:pt x="2966" y="9"/>
                    </a:lnTo>
                    <a:lnTo>
                      <a:pt x="3215" y="273"/>
                    </a:lnTo>
                    <a:lnTo>
                      <a:pt x="3109" y="208"/>
                    </a:lnTo>
                    <a:lnTo>
                      <a:pt x="3017" y="175"/>
                    </a:lnTo>
                    <a:lnTo>
                      <a:pt x="2921" y="163"/>
                    </a:lnTo>
                    <a:lnTo>
                      <a:pt x="2836" y="166"/>
                    </a:lnTo>
                    <a:lnTo>
                      <a:pt x="2743" y="172"/>
                    </a:lnTo>
                    <a:lnTo>
                      <a:pt x="2644" y="183"/>
                    </a:lnTo>
                    <a:lnTo>
                      <a:pt x="2526" y="204"/>
                    </a:lnTo>
                    <a:lnTo>
                      <a:pt x="2421" y="225"/>
                    </a:lnTo>
                    <a:lnTo>
                      <a:pt x="2180" y="283"/>
                    </a:lnTo>
                    <a:lnTo>
                      <a:pt x="1907" y="358"/>
                    </a:lnTo>
                    <a:lnTo>
                      <a:pt x="1715" y="425"/>
                    </a:lnTo>
                    <a:lnTo>
                      <a:pt x="1523" y="500"/>
                    </a:lnTo>
                    <a:lnTo>
                      <a:pt x="1300" y="600"/>
                    </a:lnTo>
                    <a:lnTo>
                      <a:pt x="1090" y="708"/>
                    </a:lnTo>
                    <a:lnTo>
                      <a:pt x="873" y="833"/>
                    </a:lnTo>
                    <a:lnTo>
                      <a:pt x="764" y="908"/>
                    </a:lnTo>
                    <a:lnTo>
                      <a:pt x="663" y="983"/>
                    </a:lnTo>
                    <a:lnTo>
                      <a:pt x="488" y="1125"/>
                    </a:lnTo>
                    <a:lnTo>
                      <a:pt x="358" y="1259"/>
                    </a:lnTo>
                    <a:lnTo>
                      <a:pt x="235" y="1392"/>
                    </a:lnTo>
                    <a:lnTo>
                      <a:pt x="108" y="1538"/>
                    </a:lnTo>
                    <a:lnTo>
                      <a:pt x="0" y="1676"/>
                    </a:lnTo>
                    <a:lnTo>
                      <a:pt x="0" y="1342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922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743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F6582-02C3-4EF7-B43F-B0BE48BA7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57B0B-0D7E-4B5F-A665-FBDC2EEB9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A310D-2674-43C6-9EAB-B0D65331F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FE9B7-1128-414F-9F7B-218C85067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4E42C-3211-49E5-8439-A97742DB5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14BE-CB4D-4B36-9686-89873A1A5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DAEB0-9DFD-429A-9F5D-EF684533C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2CF92-340D-4A46-AD89-501A72E8E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6D538-ABA5-43D3-A6B7-032471B1C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925-080C-4091-86DE-B35AC6A1A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DA3D-785E-43A7-880A-48AB90ACC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288338" cy="3402013"/>
            <a:chOff x="0" y="0"/>
            <a:chExt cx="5221" cy="2143"/>
          </a:xfrm>
        </p:grpSpPr>
        <p:sp>
          <p:nvSpPr>
            <p:cNvPr id="8195" name="Freeform 3"/>
            <p:cNvSpPr>
              <a:spLocks/>
            </p:cNvSpPr>
            <p:nvPr/>
          </p:nvSpPr>
          <p:spPr bwMode="ltGray">
            <a:xfrm>
              <a:off x="1716" y="0"/>
              <a:ext cx="3505" cy="1469"/>
            </a:xfrm>
            <a:custGeom>
              <a:avLst/>
              <a:gdLst/>
              <a:ahLst/>
              <a:cxnLst>
                <a:cxn ang="0">
                  <a:pos x="420" y="932"/>
                </a:cxn>
                <a:cxn ang="0">
                  <a:pos x="390" y="969"/>
                </a:cxn>
                <a:cxn ang="0">
                  <a:pos x="360" y="1014"/>
                </a:cxn>
                <a:cxn ang="0">
                  <a:pos x="342" y="1056"/>
                </a:cxn>
                <a:cxn ang="0">
                  <a:pos x="336" y="1106"/>
                </a:cxn>
                <a:cxn ang="0">
                  <a:pos x="336" y="1155"/>
                </a:cxn>
                <a:cxn ang="0">
                  <a:pos x="348" y="1219"/>
                </a:cxn>
                <a:cxn ang="0">
                  <a:pos x="378" y="1263"/>
                </a:cxn>
                <a:cxn ang="0">
                  <a:pos x="420" y="1311"/>
                </a:cxn>
                <a:cxn ang="0">
                  <a:pos x="504" y="1388"/>
                </a:cxn>
                <a:cxn ang="0">
                  <a:pos x="582" y="1422"/>
                </a:cxn>
                <a:cxn ang="0">
                  <a:pos x="666" y="1445"/>
                </a:cxn>
                <a:cxn ang="0">
                  <a:pos x="735" y="1458"/>
                </a:cxn>
                <a:cxn ang="0">
                  <a:pos x="822" y="1466"/>
                </a:cxn>
                <a:cxn ang="0">
                  <a:pos x="918" y="1468"/>
                </a:cxn>
                <a:cxn ang="0">
                  <a:pos x="1029" y="1465"/>
                </a:cxn>
                <a:cxn ang="0">
                  <a:pos x="1116" y="1455"/>
                </a:cxn>
                <a:cxn ang="0">
                  <a:pos x="1215" y="1435"/>
                </a:cxn>
                <a:cxn ang="0">
                  <a:pos x="1308" y="1404"/>
                </a:cxn>
                <a:cxn ang="0">
                  <a:pos x="1395" y="1366"/>
                </a:cxn>
                <a:cxn ang="0">
                  <a:pos x="1500" y="1301"/>
                </a:cxn>
                <a:cxn ang="0">
                  <a:pos x="1560" y="1260"/>
                </a:cxn>
                <a:cxn ang="0">
                  <a:pos x="1620" y="1219"/>
                </a:cxn>
                <a:cxn ang="0">
                  <a:pos x="1680" y="1164"/>
                </a:cxn>
                <a:cxn ang="0">
                  <a:pos x="1728" y="1117"/>
                </a:cxn>
                <a:cxn ang="0">
                  <a:pos x="1770" y="1065"/>
                </a:cxn>
                <a:cxn ang="0">
                  <a:pos x="1821" y="1014"/>
                </a:cxn>
                <a:cxn ang="0">
                  <a:pos x="1875" y="972"/>
                </a:cxn>
                <a:cxn ang="0">
                  <a:pos x="1932" y="934"/>
                </a:cxn>
                <a:cxn ang="0">
                  <a:pos x="2004" y="894"/>
                </a:cxn>
                <a:cxn ang="0">
                  <a:pos x="2088" y="861"/>
                </a:cxn>
                <a:cxn ang="0">
                  <a:pos x="2181" y="834"/>
                </a:cxn>
                <a:cxn ang="0">
                  <a:pos x="2271" y="812"/>
                </a:cxn>
                <a:cxn ang="0">
                  <a:pos x="2358" y="795"/>
                </a:cxn>
                <a:cxn ang="0">
                  <a:pos x="2463" y="782"/>
                </a:cxn>
                <a:cxn ang="0">
                  <a:pos x="2568" y="780"/>
                </a:cxn>
                <a:cxn ang="0">
                  <a:pos x="2676" y="779"/>
                </a:cxn>
                <a:cxn ang="0">
                  <a:pos x="2952" y="789"/>
                </a:cxn>
                <a:cxn ang="0">
                  <a:pos x="3240" y="820"/>
                </a:cxn>
                <a:cxn ang="0">
                  <a:pos x="3504" y="871"/>
                </a:cxn>
                <a:cxn ang="0">
                  <a:pos x="2460" y="0"/>
                </a:cxn>
                <a:cxn ang="0">
                  <a:pos x="0" y="0"/>
                </a:cxn>
                <a:cxn ang="0">
                  <a:pos x="420" y="932"/>
                </a:cxn>
              </a:cxnLst>
              <a:rect l="0" t="0" r="r" b="b"/>
              <a:pathLst>
                <a:path w="3505" h="1469">
                  <a:moveTo>
                    <a:pt x="420" y="932"/>
                  </a:moveTo>
                  <a:lnTo>
                    <a:pt x="390" y="969"/>
                  </a:lnTo>
                  <a:lnTo>
                    <a:pt x="360" y="1014"/>
                  </a:lnTo>
                  <a:lnTo>
                    <a:pt x="342" y="1056"/>
                  </a:lnTo>
                  <a:lnTo>
                    <a:pt x="336" y="1106"/>
                  </a:lnTo>
                  <a:lnTo>
                    <a:pt x="336" y="1155"/>
                  </a:lnTo>
                  <a:lnTo>
                    <a:pt x="348" y="1219"/>
                  </a:lnTo>
                  <a:lnTo>
                    <a:pt x="378" y="1263"/>
                  </a:lnTo>
                  <a:lnTo>
                    <a:pt x="420" y="1311"/>
                  </a:lnTo>
                  <a:lnTo>
                    <a:pt x="504" y="1388"/>
                  </a:lnTo>
                  <a:lnTo>
                    <a:pt x="582" y="1422"/>
                  </a:lnTo>
                  <a:lnTo>
                    <a:pt x="666" y="1445"/>
                  </a:lnTo>
                  <a:lnTo>
                    <a:pt x="735" y="1458"/>
                  </a:lnTo>
                  <a:lnTo>
                    <a:pt x="822" y="1466"/>
                  </a:lnTo>
                  <a:lnTo>
                    <a:pt x="918" y="1468"/>
                  </a:lnTo>
                  <a:lnTo>
                    <a:pt x="1029" y="1465"/>
                  </a:lnTo>
                  <a:lnTo>
                    <a:pt x="1116" y="1455"/>
                  </a:lnTo>
                  <a:lnTo>
                    <a:pt x="1215" y="1435"/>
                  </a:lnTo>
                  <a:lnTo>
                    <a:pt x="1308" y="1404"/>
                  </a:lnTo>
                  <a:lnTo>
                    <a:pt x="1395" y="1366"/>
                  </a:lnTo>
                  <a:lnTo>
                    <a:pt x="1500" y="1301"/>
                  </a:lnTo>
                  <a:lnTo>
                    <a:pt x="1560" y="1260"/>
                  </a:lnTo>
                  <a:lnTo>
                    <a:pt x="1620" y="1219"/>
                  </a:lnTo>
                  <a:lnTo>
                    <a:pt x="1680" y="1164"/>
                  </a:lnTo>
                  <a:lnTo>
                    <a:pt x="1728" y="1117"/>
                  </a:lnTo>
                  <a:lnTo>
                    <a:pt x="1770" y="1065"/>
                  </a:lnTo>
                  <a:lnTo>
                    <a:pt x="1821" y="1014"/>
                  </a:lnTo>
                  <a:lnTo>
                    <a:pt x="1875" y="972"/>
                  </a:lnTo>
                  <a:lnTo>
                    <a:pt x="1932" y="934"/>
                  </a:lnTo>
                  <a:lnTo>
                    <a:pt x="2004" y="894"/>
                  </a:lnTo>
                  <a:lnTo>
                    <a:pt x="2088" y="861"/>
                  </a:lnTo>
                  <a:lnTo>
                    <a:pt x="2181" y="834"/>
                  </a:lnTo>
                  <a:lnTo>
                    <a:pt x="2271" y="812"/>
                  </a:lnTo>
                  <a:lnTo>
                    <a:pt x="2358" y="795"/>
                  </a:lnTo>
                  <a:lnTo>
                    <a:pt x="2463" y="782"/>
                  </a:lnTo>
                  <a:lnTo>
                    <a:pt x="2568" y="780"/>
                  </a:lnTo>
                  <a:lnTo>
                    <a:pt x="2676" y="779"/>
                  </a:lnTo>
                  <a:lnTo>
                    <a:pt x="2952" y="789"/>
                  </a:lnTo>
                  <a:lnTo>
                    <a:pt x="3240" y="820"/>
                  </a:lnTo>
                  <a:lnTo>
                    <a:pt x="3504" y="871"/>
                  </a:lnTo>
                  <a:lnTo>
                    <a:pt x="2460" y="0"/>
                  </a:lnTo>
                  <a:lnTo>
                    <a:pt x="0" y="0"/>
                  </a:lnTo>
                  <a:lnTo>
                    <a:pt x="420" y="93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ltGray">
            <a:xfrm>
              <a:off x="2004" y="877"/>
              <a:ext cx="877" cy="492"/>
            </a:xfrm>
            <a:custGeom>
              <a:avLst/>
              <a:gdLst/>
              <a:ahLst/>
              <a:cxnLst>
                <a:cxn ang="0">
                  <a:pos x="876" y="159"/>
                </a:cxn>
                <a:cxn ang="0">
                  <a:pos x="864" y="197"/>
                </a:cxn>
                <a:cxn ang="0">
                  <a:pos x="843" y="221"/>
                </a:cxn>
                <a:cxn ang="0">
                  <a:pos x="804" y="237"/>
                </a:cxn>
                <a:cxn ang="0">
                  <a:pos x="759" y="248"/>
                </a:cxn>
                <a:cxn ang="0">
                  <a:pos x="696" y="253"/>
                </a:cxn>
                <a:cxn ang="0">
                  <a:pos x="612" y="251"/>
                </a:cxn>
                <a:cxn ang="0">
                  <a:pos x="513" y="248"/>
                </a:cxn>
                <a:cxn ang="0">
                  <a:pos x="435" y="253"/>
                </a:cxn>
                <a:cxn ang="0">
                  <a:pos x="369" y="260"/>
                </a:cxn>
                <a:cxn ang="0">
                  <a:pos x="318" y="272"/>
                </a:cxn>
                <a:cxn ang="0">
                  <a:pos x="275" y="283"/>
                </a:cxn>
                <a:cxn ang="0">
                  <a:pos x="234" y="305"/>
                </a:cxn>
                <a:cxn ang="0">
                  <a:pos x="207" y="327"/>
                </a:cxn>
                <a:cxn ang="0">
                  <a:pos x="180" y="366"/>
                </a:cxn>
                <a:cxn ang="0">
                  <a:pos x="171" y="401"/>
                </a:cxn>
                <a:cxn ang="0">
                  <a:pos x="174" y="437"/>
                </a:cxn>
                <a:cxn ang="0">
                  <a:pos x="191" y="491"/>
                </a:cxn>
                <a:cxn ang="0">
                  <a:pos x="135" y="440"/>
                </a:cxn>
                <a:cxn ang="0">
                  <a:pos x="93" y="394"/>
                </a:cxn>
                <a:cxn ang="0">
                  <a:pos x="60" y="350"/>
                </a:cxn>
                <a:cxn ang="0">
                  <a:pos x="29" y="288"/>
                </a:cxn>
                <a:cxn ang="0">
                  <a:pos x="15" y="236"/>
                </a:cxn>
                <a:cxn ang="0">
                  <a:pos x="2" y="179"/>
                </a:cxn>
                <a:cxn ang="0">
                  <a:pos x="0" y="125"/>
                </a:cxn>
                <a:cxn ang="0">
                  <a:pos x="3" y="80"/>
                </a:cxn>
                <a:cxn ang="0">
                  <a:pos x="43" y="65"/>
                </a:cxn>
                <a:cxn ang="0">
                  <a:pos x="109" y="48"/>
                </a:cxn>
                <a:cxn ang="0">
                  <a:pos x="189" y="30"/>
                </a:cxn>
                <a:cxn ang="0">
                  <a:pos x="276" y="12"/>
                </a:cxn>
                <a:cxn ang="0">
                  <a:pos x="363" y="0"/>
                </a:cxn>
                <a:cxn ang="0">
                  <a:pos x="462" y="0"/>
                </a:cxn>
                <a:cxn ang="0">
                  <a:pos x="549" y="5"/>
                </a:cxn>
                <a:cxn ang="0">
                  <a:pos x="642" y="20"/>
                </a:cxn>
                <a:cxn ang="0">
                  <a:pos x="717" y="38"/>
                </a:cxn>
                <a:cxn ang="0">
                  <a:pos x="759" y="54"/>
                </a:cxn>
                <a:cxn ang="0">
                  <a:pos x="807" y="86"/>
                </a:cxn>
                <a:cxn ang="0">
                  <a:pos x="846" y="125"/>
                </a:cxn>
                <a:cxn ang="0">
                  <a:pos x="876" y="159"/>
                </a:cxn>
              </a:cxnLst>
              <a:rect l="0" t="0" r="r" b="b"/>
              <a:pathLst>
                <a:path w="877" h="492">
                  <a:moveTo>
                    <a:pt x="876" y="159"/>
                  </a:moveTo>
                  <a:lnTo>
                    <a:pt x="864" y="197"/>
                  </a:lnTo>
                  <a:lnTo>
                    <a:pt x="843" y="221"/>
                  </a:lnTo>
                  <a:lnTo>
                    <a:pt x="804" y="237"/>
                  </a:lnTo>
                  <a:lnTo>
                    <a:pt x="759" y="248"/>
                  </a:lnTo>
                  <a:lnTo>
                    <a:pt x="696" y="253"/>
                  </a:lnTo>
                  <a:lnTo>
                    <a:pt x="612" y="251"/>
                  </a:lnTo>
                  <a:lnTo>
                    <a:pt x="513" y="248"/>
                  </a:lnTo>
                  <a:lnTo>
                    <a:pt x="435" y="253"/>
                  </a:lnTo>
                  <a:lnTo>
                    <a:pt x="369" y="260"/>
                  </a:lnTo>
                  <a:lnTo>
                    <a:pt x="318" y="272"/>
                  </a:lnTo>
                  <a:lnTo>
                    <a:pt x="275" y="283"/>
                  </a:lnTo>
                  <a:lnTo>
                    <a:pt x="234" y="305"/>
                  </a:lnTo>
                  <a:lnTo>
                    <a:pt x="207" y="327"/>
                  </a:lnTo>
                  <a:lnTo>
                    <a:pt x="180" y="366"/>
                  </a:lnTo>
                  <a:lnTo>
                    <a:pt x="171" y="401"/>
                  </a:lnTo>
                  <a:lnTo>
                    <a:pt x="174" y="437"/>
                  </a:lnTo>
                  <a:lnTo>
                    <a:pt x="191" y="491"/>
                  </a:lnTo>
                  <a:lnTo>
                    <a:pt x="135" y="440"/>
                  </a:lnTo>
                  <a:lnTo>
                    <a:pt x="93" y="394"/>
                  </a:lnTo>
                  <a:lnTo>
                    <a:pt x="60" y="350"/>
                  </a:lnTo>
                  <a:lnTo>
                    <a:pt x="29" y="288"/>
                  </a:lnTo>
                  <a:lnTo>
                    <a:pt x="15" y="236"/>
                  </a:lnTo>
                  <a:lnTo>
                    <a:pt x="2" y="179"/>
                  </a:lnTo>
                  <a:lnTo>
                    <a:pt x="0" y="125"/>
                  </a:lnTo>
                  <a:lnTo>
                    <a:pt x="3" y="80"/>
                  </a:lnTo>
                  <a:lnTo>
                    <a:pt x="43" y="65"/>
                  </a:lnTo>
                  <a:lnTo>
                    <a:pt x="109" y="48"/>
                  </a:lnTo>
                  <a:lnTo>
                    <a:pt x="189" y="30"/>
                  </a:lnTo>
                  <a:lnTo>
                    <a:pt x="276" y="12"/>
                  </a:lnTo>
                  <a:lnTo>
                    <a:pt x="363" y="0"/>
                  </a:lnTo>
                  <a:lnTo>
                    <a:pt x="462" y="0"/>
                  </a:lnTo>
                  <a:lnTo>
                    <a:pt x="549" y="5"/>
                  </a:lnTo>
                  <a:lnTo>
                    <a:pt x="642" y="20"/>
                  </a:lnTo>
                  <a:lnTo>
                    <a:pt x="717" y="38"/>
                  </a:lnTo>
                  <a:lnTo>
                    <a:pt x="759" y="54"/>
                  </a:lnTo>
                  <a:lnTo>
                    <a:pt x="807" y="86"/>
                  </a:lnTo>
                  <a:lnTo>
                    <a:pt x="846" y="125"/>
                  </a:lnTo>
                  <a:lnTo>
                    <a:pt x="876" y="159"/>
                  </a:lnTo>
                </a:path>
              </a:pathLst>
            </a:custGeom>
            <a:solidFill>
              <a:schemeClr val="bg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ltGray">
            <a:xfrm>
              <a:off x="0" y="0"/>
              <a:ext cx="2881" cy="2143"/>
            </a:xfrm>
            <a:custGeom>
              <a:avLst/>
              <a:gdLst/>
              <a:ahLst/>
              <a:cxnLst>
                <a:cxn ang="0">
                  <a:pos x="0" y="2142"/>
                </a:cxn>
                <a:cxn ang="0">
                  <a:pos x="81" y="2032"/>
                </a:cxn>
                <a:cxn ang="0">
                  <a:pos x="183" y="1928"/>
                </a:cxn>
                <a:cxn ang="0">
                  <a:pos x="276" y="1833"/>
                </a:cxn>
                <a:cxn ang="0">
                  <a:pos x="370" y="1736"/>
                </a:cxn>
                <a:cxn ang="0">
                  <a:pos x="468" y="1653"/>
                </a:cxn>
                <a:cxn ang="0">
                  <a:pos x="571" y="1572"/>
                </a:cxn>
                <a:cxn ang="0">
                  <a:pos x="712" y="1480"/>
                </a:cxn>
                <a:cxn ang="0">
                  <a:pos x="824" y="1410"/>
                </a:cxn>
                <a:cxn ang="0">
                  <a:pos x="1064" y="1285"/>
                </a:cxn>
                <a:cxn ang="0">
                  <a:pos x="1303" y="1182"/>
                </a:cxn>
                <a:cxn ang="0">
                  <a:pos x="1536" y="1103"/>
                </a:cxn>
                <a:cxn ang="0">
                  <a:pos x="1757" y="1029"/>
                </a:cxn>
                <a:cxn ang="0">
                  <a:pos x="2001" y="958"/>
                </a:cxn>
                <a:cxn ang="0">
                  <a:pos x="2097" y="930"/>
                </a:cxn>
                <a:cxn ang="0">
                  <a:pos x="2202" y="904"/>
                </a:cxn>
                <a:cxn ang="0">
                  <a:pos x="2289" y="884"/>
                </a:cxn>
                <a:cxn ang="0">
                  <a:pos x="2385" y="876"/>
                </a:cxn>
                <a:cxn ang="0">
                  <a:pos x="2469" y="873"/>
                </a:cxn>
                <a:cxn ang="0">
                  <a:pos x="2559" y="881"/>
                </a:cxn>
                <a:cxn ang="0">
                  <a:pos x="2634" y="893"/>
                </a:cxn>
                <a:cxn ang="0">
                  <a:pos x="2703" y="912"/>
                </a:cxn>
                <a:cxn ang="0">
                  <a:pos x="2769" y="939"/>
                </a:cxn>
                <a:cxn ang="0">
                  <a:pos x="2829" y="979"/>
                </a:cxn>
                <a:cxn ang="0">
                  <a:pos x="2880" y="1035"/>
                </a:cxn>
                <a:cxn ang="0">
                  <a:pos x="2877" y="981"/>
                </a:cxn>
                <a:cxn ang="0">
                  <a:pos x="2868" y="943"/>
                </a:cxn>
                <a:cxn ang="0">
                  <a:pos x="2847" y="894"/>
                </a:cxn>
                <a:cxn ang="0">
                  <a:pos x="2817" y="853"/>
                </a:cxn>
                <a:cxn ang="0">
                  <a:pos x="2781" y="816"/>
                </a:cxn>
                <a:cxn ang="0">
                  <a:pos x="2742" y="779"/>
                </a:cxn>
                <a:cxn ang="0">
                  <a:pos x="1884" y="0"/>
                </a:cxn>
                <a:cxn ang="0">
                  <a:pos x="0" y="0"/>
                </a:cxn>
                <a:cxn ang="0">
                  <a:pos x="0" y="2142"/>
                </a:cxn>
              </a:cxnLst>
              <a:rect l="0" t="0" r="r" b="b"/>
              <a:pathLst>
                <a:path w="2881" h="2143">
                  <a:moveTo>
                    <a:pt x="0" y="2142"/>
                  </a:moveTo>
                  <a:lnTo>
                    <a:pt x="81" y="2032"/>
                  </a:lnTo>
                  <a:lnTo>
                    <a:pt x="183" y="1928"/>
                  </a:lnTo>
                  <a:lnTo>
                    <a:pt x="276" y="1833"/>
                  </a:lnTo>
                  <a:lnTo>
                    <a:pt x="370" y="1736"/>
                  </a:lnTo>
                  <a:lnTo>
                    <a:pt x="468" y="1653"/>
                  </a:lnTo>
                  <a:lnTo>
                    <a:pt x="571" y="1572"/>
                  </a:lnTo>
                  <a:lnTo>
                    <a:pt x="712" y="1480"/>
                  </a:lnTo>
                  <a:lnTo>
                    <a:pt x="824" y="1410"/>
                  </a:lnTo>
                  <a:lnTo>
                    <a:pt x="1064" y="1285"/>
                  </a:lnTo>
                  <a:lnTo>
                    <a:pt x="1303" y="1182"/>
                  </a:lnTo>
                  <a:lnTo>
                    <a:pt x="1536" y="1103"/>
                  </a:lnTo>
                  <a:lnTo>
                    <a:pt x="1757" y="1029"/>
                  </a:lnTo>
                  <a:lnTo>
                    <a:pt x="2001" y="958"/>
                  </a:lnTo>
                  <a:lnTo>
                    <a:pt x="2097" y="930"/>
                  </a:lnTo>
                  <a:lnTo>
                    <a:pt x="2202" y="904"/>
                  </a:lnTo>
                  <a:lnTo>
                    <a:pt x="2289" y="884"/>
                  </a:lnTo>
                  <a:lnTo>
                    <a:pt x="2385" y="876"/>
                  </a:lnTo>
                  <a:lnTo>
                    <a:pt x="2469" y="873"/>
                  </a:lnTo>
                  <a:lnTo>
                    <a:pt x="2559" y="881"/>
                  </a:lnTo>
                  <a:lnTo>
                    <a:pt x="2634" y="893"/>
                  </a:lnTo>
                  <a:lnTo>
                    <a:pt x="2703" y="912"/>
                  </a:lnTo>
                  <a:lnTo>
                    <a:pt x="2769" y="939"/>
                  </a:lnTo>
                  <a:lnTo>
                    <a:pt x="2829" y="979"/>
                  </a:lnTo>
                  <a:lnTo>
                    <a:pt x="2880" y="1035"/>
                  </a:lnTo>
                  <a:lnTo>
                    <a:pt x="2877" y="981"/>
                  </a:lnTo>
                  <a:lnTo>
                    <a:pt x="2868" y="943"/>
                  </a:lnTo>
                  <a:lnTo>
                    <a:pt x="2847" y="894"/>
                  </a:lnTo>
                  <a:lnTo>
                    <a:pt x="2817" y="853"/>
                  </a:lnTo>
                  <a:lnTo>
                    <a:pt x="2781" y="816"/>
                  </a:lnTo>
                  <a:lnTo>
                    <a:pt x="2742" y="779"/>
                  </a:lnTo>
                  <a:lnTo>
                    <a:pt x="1884" y="0"/>
                  </a:lnTo>
                  <a:lnTo>
                    <a:pt x="0" y="0"/>
                  </a:lnTo>
                  <a:lnTo>
                    <a:pt x="0" y="2142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54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0" y="0"/>
              <a:ext cx="2769" cy="1807"/>
              <a:chOff x="0" y="0"/>
              <a:chExt cx="2769" cy="1807"/>
            </a:xfrm>
          </p:grpSpPr>
          <p:sp>
            <p:nvSpPr>
              <p:cNvPr id="8199" name="Freeform 7"/>
              <p:cNvSpPr>
                <a:spLocks/>
              </p:cNvSpPr>
              <p:nvPr/>
            </p:nvSpPr>
            <p:spPr bwMode="ltGray">
              <a:xfrm>
                <a:off x="0" y="0"/>
                <a:ext cx="1993" cy="625"/>
              </a:xfrm>
              <a:custGeom>
                <a:avLst/>
                <a:gdLst/>
                <a:ahLst/>
                <a:cxnLst>
                  <a:cxn ang="0">
                    <a:pos x="0" y="402"/>
                  </a:cxn>
                  <a:cxn ang="0">
                    <a:pos x="108" y="351"/>
                  </a:cxn>
                  <a:cxn ang="0">
                    <a:pos x="225" y="298"/>
                  </a:cxn>
                  <a:cxn ang="0">
                    <a:pos x="367" y="237"/>
                  </a:cxn>
                  <a:cxn ang="0">
                    <a:pos x="494" y="190"/>
                  </a:cxn>
                  <a:cxn ang="0">
                    <a:pos x="637" y="144"/>
                  </a:cxn>
                  <a:cxn ang="0">
                    <a:pos x="765" y="108"/>
                  </a:cxn>
                  <a:cxn ang="0">
                    <a:pos x="931" y="68"/>
                  </a:cxn>
                  <a:cxn ang="0">
                    <a:pos x="1057" y="39"/>
                  </a:cxn>
                  <a:cxn ang="0">
                    <a:pos x="1162" y="21"/>
                  </a:cxn>
                  <a:cxn ang="0">
                    <a:pos x="1258" y="7"/>
                  </a:cxn>
                  <a:cxn ang="0">
                    <a:pos x="1390" y="3"/>
                  </a:cxn>
                  <a:cxn ang="0">
                    <a:pos x="1884" y="0"/>
                  </a:cxn>
                  <a:cxn ang="0">
                    <a:pos x="1992" y="96"/>
                  </a:cxn>
                  <a:cxn ang="0">
                    <a:pos x="1846" y="96"/>
                  </a:cxn>
                  <a:cxn ang="0">
                    <a:pos x="1707" y="102"/>
                  </a:cxn>
                  <a:cxn ang="0">
                    <a:pos x="1558" y="114"/>
                  </a:cxn>
                  <a:cxn ang="0">
                    <a:pos x="1437" y="129"/>
                  </a:cxn>
                  <a:cxn ang="0">
                    <a:pos x="1302" y="152"/>
                  </a:cxn>
                  <a:cxn ang="0">
                    <a:pos x="1187" y="174"/>
                  </a:cxn>
                  <a:cxn ang="0">
                    <a:pos x="1065" y="202"/>
                  </a:cxn>
                  <a:cxn ang="0">
                    <a:pos x="957" y="232"/>
                  </a:cxn>
                  <a:cxn ang="0">
                    <a:pos x="885" y="252"/>
                  </a:cxn>
                  <a:cxn ang="0">
                    <a:pos x="731" y="294"/>
                  </a:cxn>
                  <a:cxn ang="0">
                    <a:pos x="560" y="348"/>
                  </a:cxn>
                  <a:cxn ang="0">
                    <a:pos x="405" y="408"/>
                  </a:cxn>
                  <a:cxn ang="0">
                    <a:pos x="229" y="486"/>
                  </a:cxn>
                  <a:cxn ang="0">
                    <a:pos x="130" y="534"/>
                  </a:cxn>
                  <a:cxn ang="0">
                    <a:pos x="54" y="582"/>
                  </a:cxn>
                  <a:cxn ang="0">
                    <a:pos x="0" y="624"/>
                  </a:cxn>
                  <a:cxn ang="0">
                    <a:pos x="0" y="402"/>
                  </a:cxn>
                </a:cxnLst>
                <a:rect l="0" t="0" r="r" b="b"/>
                <a:pathLst>
                  <a:path w="1993" h="625">
                    <a:moveTo>
                      <a:pt x="0" y="402"/>
                    </a:moveTo>
                    <a:lnTo>
                      <a:pt x="108" y="351"/>
                    </a:lnTo>
                    <a:lnTo>
                      <a:pt x="225" y="298"/>
                    </a:lnTo>
                    <a:lnTo>
                      <a:pt x="367" y="237"/>
                    </a:lnTo>
                    <a:lnTo>
                      <a:pt x="494" y="190"/>
                    </a:lnTo>
                    <a:lnTo>
                      <a:pt x="637" y="144"/>
                    </a:lnTo>
                    <a:lnTo>
                      <a:pt x="765" y="108"/>
                    </a:lnTo>
                    <a:lnTo>
                      <a:pt x="931" y="68"/>
                    </a:lnTo>
                    <a:lnTo>
                      <a:pt x="1057" y="39"/>
                    </a:lnTo>
                    <a:lnTo>
                      <a:pt x="1162" y="21"/>
                    </a:lnTo>
                    <a:lnTo>
                      <a:pt x="1258" y="7"/>
                    </a:lnTo>
                    <a:lnTo>
                      <a:pt x="1390" y="3"/>
                    </a:lnTo>
                    <a:lnTo>
                      <a:pt x="1884" y="0"/>
                    </a:lnTo>
                    <a:lnTo>
                      <a:pt x="1992" y="96"/>
                    </a:lnTo>
                    <a:lnTo>
                      <a:pt x="1846" y="96"/>
                    </a:lnTo>
                    <a:lnTo>
                      <a:pt x="1707" y="102"/>
                    </a:lnTo>
                    <a:lnTo>
                      <a:pt x="1558" y="114"/>
                    </a:lnTo>
                    <a:lnTo>
                      <a:pt x="1437" y="129"/>
                    </a:lnTo>
                    <a:lnTo>
                      <a:pt x="1302" y="152"/>
                    </a:lnTo>
                    <a:lnTo>
                      <a:pt x="1187" y="174"/>
                    </a:lnTo>
                    <a:lnTo>
                      <a:pt x="1065" y="202"/>
                    </a:lnTo>
                    <a:lnTo>
                      <a:pt x="957" y="232"/>
                    </a:lnTo>
                    <a:lnTo>
                      <a:pt x="885" y="252"/>
                    </a:lnTo>
                    <a:lnTo>
                      <a:pt x="731" y="294"/>
                    </a:lnTo>
                    <a:lnTo>
                      <a:pt x="560" y="348"/>
                    </a:lnTo>
                    <a:lnTo>
                      <a:pt x="405" y="408"/>
                    </a:lnTo>
                    <a:lnTo>
                      <a:pt x="229" y="486"/>
                    </a:lnTo>
                    <a:lnTo>
                      <a:pt x="130" y="534"/>
                    </a:lnTo>
                    <a:lnTo>
                      <a:pt x="54" y="582"/>
                    </a:lnTo>
                    <a:lnTo>
                      <a:pt x="0" y="624"/>
                    </a:lnTo>
                    <a:lnTo>
                      <a:pt x="0" y="402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ltGray">
              <a:xfrm>
                <a:off x="0" y="207"/>
                <a:ext cx="2435" cy="1123"/>
              </a:xfrm>
              <a:custGeom>
                <a:avLst/>
                <a:gdLst/>
                <a:ahLst/>
                <a:cxnLst>
                  <a:cxn ang="0">
                    <a:pos x="0" y="627"/>
                  </a:cxn>
                  <a:cxn ang="0">
                    <a:pos x="123" y="540"/>
                  </a:cxn>
                  <a:cxn ang="0">
                    <a:pos x="267" y="447"/>
                  </a:cxn>
                  <a:cxn ang="0">
                    <a:pos x="400" y="381"/>
                  </a:cxn>
                  <a:cxn ang="0">
                    <a:pos x="555" y="315"/>
                  </a:cxn>
                  <a:cxn ang="0">
                    <a:pos x="709" y="255"/>
                  </a:cxn>
                  <a:cxn ang="0">
                    <a:pos x="885" y="201"/>
                  </a:cxn>
                  <a:cxn ang="0">
                    <a:pos x="1061" y="147"/>
                  </a:cxn>
                  <a:cxn ang="0">
                    <a:pos x="1232" y="105"/>
                  </a:cxn>
                  <a:cxn ang="0">
                    <a:pos x="1397" y="75"/>
                  </a:cxn>
                  <a:cxn ang="0">
                    <a:pos x="1552" y="45"/>
                  </a:cxn>
                  <a:cxn ang="0">
                    <a:pos x="1680" y="21"/>
                  </a:cxn>
                  <a:cxn ang="0">
                    <a:pos x="1829" y="3"/>
                  </a:cxn>
                  <a:cxn ang="0">
                    <a:pos x="1949" y="0"/>
                  </a:cxn>
                  <a:cxn ang="0">
                    <a:pos x="2059" y="1"/>
                  </a:cxn>
                  <a:cxn ang="0">
                    <a:pos x="2116" y="3"/>
                  </a:cxn>
                  <a:cxn ang="0">
                    <a:pos x="2434" y="293"/>
                  </a:cxn>
                  <a:cxn ang="0">
                    <a:pos x="2353" y="280"/>
                  </a:cxn>
                  <a:cxn ang="0">
                    <a:pos x="2250" y="273"/>
                  </a:cxn>
                  <a:cxn ang="0">
                    <a:pos x="2155" y="273"/>
                  </a:cxn>
                  <a:cxn ang="0">
                    <a:pos x="2039" y="282"/>
                  </a:cxn>
                  <a:cxn ang="0">
                    <a:pos x="1888" y="303"/>
                  </a:cxn>
                  <a:cxn ang="0">
                    <a:pos x="1792" y="319"/>
                  </a:cxn>
                  <a:cxn ang="0">
                    <a:pos x="1696" y="339"/>
                  </a:cxn>
                  <a:cxn ang="0">
                    <a:pos x="1477" y="387"/>
                  </a:cxn>
                  <a:cxn ang="0">
                    <a:pos x="1258" y="444"/>
                  </a:cxn>
                  <a:cxn ang="0">
                    <a:pos x="1093" y="498"/>
                  </a:cxn>
                  <a:cxn ang="0">
                    <a:pos x="937" y="546"/>
                  </a:cxn>
                  <a:cxn ang="0">
                    <a:pos x="763" y="621"/>
                  </a:cxn>
                  <a:cxn ang="0">
                    <a:pos x="576" y="705"/>
                  </a:cxn>
                  <a:cxn ang="0">
                    <a:pos x="411" y="795"/>
                  </a:cxn>
                  <a:cxn ang="0">
                    <a:pos x="299" y="862"/>
                  </a:cxn>
                  <a:cxn ang="0">
                    <a:pos x="200" y="934"/>
                  </a:cxn>
                  <a:cxn ang="0">
                    <a:pos x="115" y="1005"/>
                  </a:cxn>
                  <a:cxn ang="0">
                    <a:pos x="0" y="1122"/>
                  </a:cxn>
                  <a:cxn ang="0">
                    <a:pos x="0" y="627"/>
                  </a:cxn>
                </a:cxnLst>
                <a:rect l="0" t="0" r="r" b="b"/>
                <a:pathLst>
                  <a:path w="2435" h="1123">
                    <a:moveTo>
                      <a:pt x="0" y="627"/>
                    </a:moveTo>
                    <a:lnTo>
                      <a:pt x="123" y="540"/>
                    </a:lnTo>
                    <a:lnTo>
                      <a:pt x="267" y="447"/>
                    </a:lnTo>
                    <a:lnTo>
                      <a:pt x="400" y="381"/>
                    </a:lnTo>
                    <a:lnTo>
                      <a:pt x="555" y="315"/>
                    </a:lnTo>
                    <a:lnTo>
                      <a:pt x="709" y="255"/>
                    </a:lnTo>
                    <a:lnTo>
                      <a:pt x="885" y="201"/>
                    </a:lnTo>
                    <a:lnTo>
                      <a:pt x="1061" y="147"/>
                    </a:lnTo>
                    <a:lnTo>
                      <a:pt x="1232" y="105"/>
                    </a:lnTo>
                    <a:lnTo>
                      <a:pt x="1397" y="75"/>
                    </a:lnTo>
                    <a:lnTo>
                      <a:pt x="1552" y="45"/>
                    </a:lnTo>
                    <a:lnTo>
                      <a:pt x="1680" y="21"/>
                    </a:lnTo>
                    <a:lnTo>
                      <a:pt x="1829" y="3"/>
                    </a:lnTo>
                    <a:lnTo>
                      <a:pt x="1949" y="0"/>
                    </a:lnTo>
                    <a:lnTo>
                      <a:pt x="2059" y="1"/>
                    </a:lnTo>
                    <a:lnTo>
                      <a:pt x="2116" y="3"/>
                    </a:lnTo>
                    <a:lnTo>
                      <a:pt x="2434" y="293"/>
                    </a:lnTo>
                    <a:lnTo>
                      <a:pt x="2353" y="280"/>
                    </a:lnTo>
                    <a:lnTo>
                      <a:pt x="2250" y="273"/>
                    </a:lnTo>
                    <a:lnTo>
                      <a:pt x="2155" y="273"/>
                    </a:lnTo>
                    <a:lnTo>
                      <a:pt x="2039" y="282"/>
                    </a:lnTo>
                    <a:lnTo>
                      <a:pt x="1888" y="303"/>
                    </a:lnTo>
                    <a:lnTo>
                      <a:pt x="1792" y="319"/>
                    </a:lnTo>
                    <a:lnTo>
                      <a:pt x="1696" y="339"/>
                    </a:lnTo>
                    <a:lnTo>
                      <a:pt x="1477" y="387"/>
                    </a:lnTo>
                    <a:lnTo>
                      <a:pt x="1258" y="444"/>
                    </a:lnTo>
                    <a:lnTo>
                      <a:pt x="1093" y="498"/>
                    </a:lnTo>
                    <a:lnTo>
                      <a:pt x="937" y="546"/>
                    </a:lnTo>
                    <a:lnTo>
                      <a:pt x="763" y="621"/>
                    </a:lnTo>
                    <a:lnTo>
                      <a:pt x="576" y="705"/>
                    </a:lnTo>
                    <a:lnTo>
                      <a:pt x="411" y="795"/>
                    </a:lnTo>
                    <a:lnTo>
                      <a:pt x="299" y="862"/>
                    </a:lnTo>
                    <a:lnTo>
                      <a:pt x="200" y="934"/>
                    </a:lnTo>
                    <a:lnTo>
                      <a:pt x="115" y="1005"/>
                    </a:lnTo>
                    <a:lnTo>
                      <a:pt x="0" y="1122"/>
                    </a:lnTo>
                    <a:lnTo>
                      <a:pt x="0" y="627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ltGray">
              <a:xfrm>
                <a:off x="0" y="600"/>
                <a:ext cx="2769" cy="1207"/>
              </a:xfrm>
              <a:custGeom>
                <a:avLst/>
                <a:gdLst/>
                <a:ahLst/>
                <a:cxnLst>
                  <a:cxn ang="0">
                    <a:pos x="0" y="966"/>
                  </a:cxn>
                  <a:cxn ang="0">
                    <a:pos x="64" y="900"/>
                  </a:cxn>
                  <a:cxn ang="0">
                    <a:pos x="171" y="799"/>
                  </a:cxn>
                  <a:cxn ang="0">
                    <a:pos x="277" y="716"/>
                  </a:cxn>
                  <a:cxn ang="0">
                    <a:pos x="367" y="649"/>
                  </a:cxn>
                  <a:cxn ang="0">
                    <a:pos x="432" y="601"/>
                  </a:cxn>
                  <a:cxn ang="0">
                    <a:pos x="507" y="555"/>
                  </a:cxn>
                  <a:cxn ang="0">
                    <a:pos x="592" y="504"/>
                  </a:cxn>
                  <a:cxn ang="0">
                    <a:pos x="725" y="438"/>
                  </a:cxn>
                  <a:cxn ang="0">
                    <a:pos x="875" y="366"/>
                  </a:cxn>
                  <a:cxn ang="0">
                    <a:pos x="1056" y="294"/>
                  </a:cxn>
                  <a:cxn ang="0">
                    <a:pos x="1232" y="228"/>
                  </a:cxn>
                  <a:cxn ang="0">
                    <a:pos x="1392" y="180"/>
                  </a:cxn>
                  <a:cxn ang="0">
                    <a:pos x="1568" y="132"/>
                  </a:cxn>
                  <a:cxn ang="0">
                    <a:pos x="1738" y="90"/>
                  </a:cxn>
                  <a:cxn ang="0">
                    <a:pos x="1914" y="54"/>
                  </a:cxn>
                  <a:cxn ang="0">
                    <a:pos x="2090" y="27"/>
                  </a:cxn>
                  <a:cxn ang="0">
                    <a:pos x="2218" y="12"/>
                  </a:cxn>
                  <a:cxn ang="0">
                    <a:pos x="2353" y="1"/>
                  </a:cxn>
                  <a:cxn ang="0">
                    <a:pos x="2458" y="0"/>
                  </a:cxn>
                  <a:cxn ang="0">
                    <a:pos x="2554" y="7"/>
                  </a:cxn>
                  <a:cxn ang="0">
                    <a:pos x="2768" y="197"/>
                  </a:cxn>
                  <a:cxn ang="0">
                    <a:pos x="2677" y="150"/>
                  </a:cxn>
                  <a:cxn ang="0">
                    <a:pos x="2598" y="126"/>
                  </a:cxn>
                  <a:cxn ang="0">
                    <a:pos x="2515" y="118"/>
                  </a:cxn>
                  <a:cxn ang="0">
                    <a:pos x="2442" y="120"/>
                  </a:cxn>
                  <a:cxn ang="0">
                    <a:pos x="2362" y="124"/>
                  </a:cxn>
                  <a:cxn ang="0">
                    <a:pos x="2277" y="132"/>
                  </a:cxn>
                  <a:cxn ang="0">
                    <a:pos x="2175" y="147"/>
                  </a:cxn>
                  <a:cxn ang="0">
                    <a:pos x="2085" y="162"/>
                  </a:cxn>
                  <a:cxn ang="0">
                    <a:pos x="1877" y="204"/>
                  </a:cxn>
                  <a:cxn ang="0">
                    <a:pos x="1642" y="258"/>
                  </a:cxn>
                  <a:cxn ang="0">
                    <a:pos x="1477" y="306"/>
                  </a:cxn>
                  <a:cxn ang="0">
                    <a:pos x="1312" y="360"/>
                  </a:cxn>
                  <a:cxn ang="0">
                    <a:pos x="1120" y="432"/>
                  </a:cxn>
                  <a:cxn ang="0">
                    <a:pos x="939" y="510"/>
                  </a:cxn>
                  <a:cxn ang="0">
                    <a:pos x="752" y="600"/>
                  </a:cxn>
                  <a:cxn ang="0">
                    <a:pos x="658" y="654"/>
                  </a:cxn>
                  <a:cxn ang="0">
                    <a:pos x="571" y="708"/>
                  </a:cxn>
                  <a:cxn ang="0">
                    <a:pos x="421" y="810"/>
                  </a:cxn>
                  <a:cxn ang="0">
                    <a:pos x="309" y="906"/>
                  </a:cxn>
                  <a:cxn ang="0">
                    <a:pos x="203" y="1002"/>
                  </a:cxn>
                  <a:cxn ang="0">
                    <a:pos x="93" y="1107"/>
                  </a:cxn>
                  <a:cxn ang="0">
                    <a:pos x="0" y="1206"/>
                  </a:cxn>
                  <a:cxn ang="0">
                    <a:pos x="0" y="966"/>
                  </a:cxn>
                </a:cxnLst>
                <a:rect l="0" t="0" r="r" b="b"/>
                <a:pathLst>
                  <a:path w="2769" h="1207">
                    <a:moveTo>
                      <a:pt x="0" y="966"/>
                    </a:moveTo>
                    <a:lnTo>
                      <a:pt x="64" y="900"/>
                    </a:lnTo>
                    <a:lnTo>
                      <a:pt x="171" y="799"/>
                    </a:lnTo>
                    <a:lnTo>
                      <a:pt x="277" y="716"/>
                    </a:lnTo>
                    <a:lnTo>
                      <a:pt x="367" y="649"/>
                    </a:lnTo>
                    <a:lnTo>
                      <a:pt x="432" y="601"/>
                    </a:lnTo>
                    <a:lnTo>
                      <a:pt x="507" y="555"/>
                    </a:lnTo>
                    <a:lnTo>
                      <a:pt x="592" y="504"/>
                    </a:lnTo>
                    <a:lnTo>
                      <a:pt x="725" y="438"/>
                    </a:lnTo>
                    <a:lnTo>
                      <a:pt x="875" y="366"/>
                    </a:lnTo>
                    <a:lnTo>
                      <a:pt x="1056" y="294"/>
                    </a:lnTo>
                    <a:lnTo>
                      <a:pt x="1232" y="228"/>
                    </a:lnTo>
                    <a:lnTo>
                      <a:pt x="1392" y="180"/>
                    </a:lnTo>
                    <a:lnTo>
                      <a:pt x="1568" y="132"/>
                    </a:lnTo>
                    <a:lnTo>
                      <a:pt x="1738" y="90"/>
                    </a:lnTo>
                    <a:lnTo>
                      <a:pt x="1914" y="54"/>
                    </a:lnTo>
                    <a:lnTo>
                      <a:pt x="2090" y="27"/>
                    </a:lnTo>
                    <a:lnTo>
                      <a:pt x="2218" y="12"/>
                    </a:lnTo>
                    <a:lnTo>
                      <a:pt x="2353" y="1"/>
                    </a:lnTo>
                    <a:lnTo>
                      <a:pt x="2458" y="0"/>
                    </a:lnTo>
                    <a:lnTo>
                      <a:pt x="2554" y="7"/>
                    </a:lnTo>
                    <a:lnTo>
                      <a:pt x="2768" y="197"/>
                    </a:lnTo>
                    <a:lnTo>
                      <a:pt x="2677" y="150"/>
                    </a:lnTo>
                    <a:lnTo>
                      <a:pt x="2598" y="126"/>
                    </a:lnTo>
                    <a:lnTo>
                      <a:pt x="2515" y="118"/>
                    </a:lnTo>
                    <a:lnTo>
                      <a:pt x="2442" y="120"/>
                    </a:lnTo>
                    <a:lnTo>
                      <a:pt x="2362" y="124"/>
                    </a:lnTo>
                    <a:lnTo>
                      <a:pt x="2277" y="132"/>
                    </a:lnTo>
                    <a:lnTo>
                      <a:pt x="2175" y="147"/>
                    </a:lnTo>
                    <a:lnTo>
                      <a:pt x="2085" y="162"/>
                    </a:lnTo>
                    <a:lnTo>
                      <a:pt x="1877" y="204"/>
                    </a:lnTo>
                    <a:lnTo>
                      <a:pt x="1642" y="258"/>
                    </a:lnTo>
                    <a:lnTo>
                      <a:pt x="1477" y="306"/>
                    </a:lnTo>
                    <a:lnTo>
                      <a:pt x="1312" y="360"/>
                    </a:lnTo>
                    <a:lnTo>
                      <a:pt x="1120" y="432"/>
                    </a:lnTo>
                    <a:lnTo>
                      <a:pt x="939" y="510"/>
                    </a:lnTo>
                    <a:lnTo>
                      <a:pt x="752" y="600"/>
                    </a:lnTo>
                    <a:lnTo>
                      <a:pt x="658" y="654"/>
                    </a:lnTo>
                    <a:lnTo>
                      <a:pt x="571" y="708"/>
                    </a:lnTo>
                    <a:lnTo>
                      <a:pt x="421" y="810"/>
                    </a:lnTo>
                    <a:lnTo>
                      <a:pt x="309" y="906"/>
                    </a:lnTo>
                    <a:lnTo>
                      <a:pt x="203" y="1002"/>
                    </a:lnTo>
                    <a:lnTo>
                      <a:pt x="93" y="1107"/>
                    </a:lnTo>
                    <a:lnTo>
                      <a:pt x="0" y="1206"/>
                    </a:lnTo>
                    <a:lnTo>
                      <a:pt x="0" y="966"/>
                    </a:lnTo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i="1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i="1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i="1">
                <a:latin typeface="Arial" pitchFamily="34" charset="0"/>
              </a:defRPr>
            </a:lvl1pPr>
          </a:lstStyle>
          <a:p>
            <a:pPr>
              <a:defRPr/>
            </a:pPr>
            <a:fld id="{0D4D7226-7148-4B1A-B080-6EFFFE8DE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924800" cy="2286000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0" smtClean="0">
                <a:latin typeface="Times New Roman" pitchFamily="18" charset="0"/>
                <a:cs typeface="Times New Roman" pitchFamily="18" charset="0"/>
              </a:rPr>
              <a:t>Социально-педагогическая абилитация и</a:t>
            </a:r>
            <a:br>
              <a:rPr lang="ru-RU" sz="3200" b="1" i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0" smtClean="0">
                <a:latin typeface="Times New Roman" pitchFamily="18" charset="0"/>
                <a:cs typeface="Times New Roman" pitchFamily="18" charset="0"/>
              </a:rPr>
              <a:t>реабилитация детей-инвалидов в условиях</a:t>
            </a:r>
            <a:br>
              <a:rPr lang="ru-RU" sz="3200" b="1" i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0" smtClean="0">
                <a:latin typeface="Times New Roman" pitchFamily="18" charset="0"/>
                <a:cs typeface="Times New Roman" pitchFamily="18" charset="0"/>
              </a:rPr>
              <a:t>специального образовательного учреждения</a:t>
            </a:r>
            <a:br>
              <a:rPr lang="ru-RU" sz="3200" b="1" i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i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0" smtClean="0">
                <a:latin typeface="Times New Roman" pitchFamily="18" charset="0"/>
                <a:cs typeface="Times New Roman" pitchFamily="18" charset="0"/>
              </a:rPr>
            </a:br>
            <a:endParaRPr lang="ru-RU" sz="6600" b="1" i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114800"/>
            <a:ext cx="5257800" cy="1752600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Социальный педагог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КГКОУ Школа 3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Нитовкина Г.А.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81000" y="206375"/>
            <a:ext cx="8534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социально-средовая ориентация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которая предполагает: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установление взаимоотношений с людьми;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знакомство с территорией;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изучение находящихся на территории объектов (магазинов, учреждений, предприятий, спортивно-оздоровительных учреждений и т.д).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57200" y="779463"/>
            <a:ext cx="81534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оциально-средовое образование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которое включает в себя: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навыкам пользования средой;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навыкам перемещения в окружающей среде;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навыкам пользования транспортом;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умению самостоятельно приобретать продукты и вещи;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умению посещать общественные места.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685800" y="228600"/>
            <a:ext cx="777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· обучение навыкам самостоятельного проживания;</a:t>
            </a:r>
          </a:p>
          <a:p>
            <a:pPr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· обучение умению распоряжаться деньгами;</a:t>
            </a:r>
          </a:p>
          <a:p>
            <a:pPr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· обучение умению пользоваться гражданскими правами;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457200" y="-69850"/>
            <a:ext cx="81534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оциально-средовая адаптация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являющаяся процессом и результатом приспособления ребенка к объектам жизнедеятельности, овладения навыками самостоятельного жизнеобеспечения и пользования гражданскими правами, включает в себя: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обучение необходимым навыкам;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создание специально оборудованных для инвалидов квартир;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762000" y="304800"/>
            <a:ext cx="77724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·оборудование, облегчающие передвижение детей-инвалидов на колясках в жилых и общественных зданиях, в виде широких дверных проемов, широких лифтовых кабин и входов в лифты, пандусов, поручней и т.д.;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· приспособленные для инвалидов транспорт, тротуары, подземные переходы в виде низких бордюрных камней, пандусов в подземных переходах, а также создание островов безопасности на оживленных транспортных магистралях;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381000" y="61913"/>
            <a:ext cx="8458200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       Результат комплексного сопровождения – это способность ребенка-инвалида выполнять социальные функции, свойственные здоровым сверстникам. Под социальными функциями или социальными умениями понимаются игровая, трудовая деятельность, обучение, способность к чтению, письму, коммуникативная способность и.т.д.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09600" y="1066800"/>
            <a:ext cx="8077200" cy="5486400"/>
          </a:xfrm>
        </p:spPr>
        <p:txBody>
          <a:bodyPr/>
          <a:lstStyle/>
          <a:p>
            <a:pPr algn="just" eaLnBrk="1" hangingPunct="1"/>
            <a:r>
              <a:rPr lang="ru-RU" b="1" i="0" smtClean="0">
                <a:latin typeface="Times New Roman" pitchFamily="18" charset="0"/>
                <a:cs typeface="Times New Roman" pitchFamily="18" charset="0"/>
              </a:rPr>
              <a:t>Абилитация - это система лечебно-педагогических мероприятий, имеющих целью предупреждение и лечение тех патологических состояний у детей раннего возраста, еще не адаптировавшихся к социальной среде, которые приводят к стойкой утрате возможности трудиться, учиться и быть полезным членом общества</a:t>
            </a:r>
            <a:r>
              <a:rPr lang="ru-RU" i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685800" y="304800"/>
            <a:ext cx="792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228600" y="381000"/>
            <a:ext cx="8382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Реабилитация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- это восстановление способности человека к жизни в обществе и создание оптимальных условий его жизнедеятельности за пределами дома. С ее помощью реализуется процесс социализации личности, т. е. вхождение или возвращение человека в общество.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33400" y="609600"/>
            <a:ext cx="76962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При реабилитации речь идет о восстановлении, возмещении потерянных свойств, условий, того качества жизни, которое было утрачено индивидом. </a:t>
            </a: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81000" y="533400"/>
            <a:ext cx="8077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Абилитационная ситуация характеризуется иначе. Это те случаи, когда индивид уже рождается с тем или иным пороком, отклонением в физическом или психическом развитии. Работа с человеком, имеющим врожденные нарушения, строится на иной основе. 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81000" y="228600"/>
            <a:ext cx="8229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Поэтому абилитационные мероприятия нужно понимать как систему раннего вмешательства в процесс развития ребенка с целью достижения его максимальной приспособленности к внешним условиям существования с учетом индивидуальных особенностей имеющихся нарушений. Опыт интегрированною обучения детей с отклонениями в развитии в условиях обычных общеобразовательных школ как раз пример социального уровня адаптации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685800" y="3175"/>
            <a:ext cx="7772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Абилитация</a:t>
            </a: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предусматривает лечебно-педагогическую коррекцию двигательной, психической и речевой сферы детей младшего возраста; 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реабилитация</a:t>
            </a: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предусматривает такие мероприятия в отношении детей старшего возраста и взрослых.</a:t>
            </a:r>
            <a:endParaRPr lang="ru-RU" sz="40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685800" y="76200"/>
            <a:ext cx="7924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Социально-средовая реабилитация 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– это восстановление способности ребенка к жизни в обществе и создание оптимальных условий его жизнедеятельности за пределами дома. С ее помощью реализуется процесс социализации личности, т. е. вхождение или возвращение его в общество.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838200" y="409575"/>
            <a:ext cx="8001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>
                <a:latin typeface="Times New Roman" pitchFamily="18" charset="0"/>
                <a:cs typeface="Times New Roman" pitchFamily="18" charset="0"/>
              </a:rPr>
              <a:t>Социально-средовая реабилитация так же, как и социально-бытовая, осуществляется с помощью тех же методов, которые, конечно, теперь имеют иную специфику. Итак, данный вид реабилитации реализуется с помощью следующих процессов: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AG">
  <a:themeElements>
    <a:clrScheme name="FLAG 1">
      <a:dk1>
        <a:srgbClr val="000066"/>
      </a:dk1>
      <a:lt1>
        <a:srgbClr val="FFFFFF"/>
      </a:lt1>
      <a:dk2>
        <a:srgbClr val="0000CC"/>
      </a:dk2>
      <a:lt2>
        <a:srgbClr val="FFCC00"/>
      </a:lt2>
      <a:accent1>
        <a:srgbClr val="00CCCC"/>
      </a:accent1>
      <a:accent2>
        <a:srgbClr val="FFFF66"/>
      </a:accent2>
      <a:accent3>
        <a:srgbClr val="AAAAE2"/>
      </a:accent3>
      <a:accent4>
        <a:srgbClr val="DADADA"/>
      </a:accent4>
      <a:accent5>
        <a:srgbClr val="AAE2E2"/>
      </a:accent5>
      <a:accent6>
        <a:srgbClr val="E7E75C"/>
      </a:accent6>
      <a:hlink>
        <a:srgbClr val="3366FF"/>
      </a:hlink>
      <a:folHlink>
        <a:srgbClr val="6699FF"/>
      </a:folHlink>
    </a:clrScheme>
    <a:fontScheme name="FL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LAG 1">
        <a:dk1>
          <a:srgbClr val="000066"/>
        </a:dk1>
        <a:lt1>
          <a:srgbClr val="FFFFFF"/>
        </a:lt1>
        <a:dk2>
          <a:srgbClr val="0000CC"/>
        </a:dk2>
        <a:lt2>
          <a:srgbClr val="FFCC00"/>
        </a:lt2>
        <a:accent1>
          <a:srgbClr val="00CCCC"/>
        </a:accent1>
        <a:accent2>
          <a:srgbClr val="FFFF66"/>
        </a:accent2>
        <a:accent3>
          <a:srgbClr val="AAAAE2"/>
        </a:accent3>
        <a:accent4>
          <a:srgbClr val="DADADA"/>
        </a:accent4>
        <a:accent5>
          <a:srgbClr val="AAE2E2"/>
        </a:accent5>
        <a:accent6>
          <a:srgbClr val="E7E75C"/>
        </a:accent6>
        <a:hlink>
          <a:srgbClr val="3366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AG 2">
        <a:dk1>
          <a:srgbClr val="000000"/>
        </a:dk1>
        <a:lt1>
          <a:srgbClr val="CCECFF"/>
        </a:lt1>
        <a:dk2>
          <a:srgbClr val="000000"/>
        </a:dk2>
        <a:lt2>
          <a:srgbClr val="3399FF"/>
        </a:lt2>
        <a:accent1>
          <a:srgbClr val="00CCCC"/>
        </a:accent1>
        <a:accent2>
          <a:srgbClr val="FF66CC"/>
        </a:accent2>
        <a:accent3>
          <a:srgbClr val="E2F4FF"/>
        </a:accent3>
        <a:accent4>
          <a:srgbClr val="000000"/>
        </a:accent4>
        <a:accent5>
          <a:srgbClr val="AAE2E2"/>
        </a:accent5>
        <a:accent6>
          <a:srgbClr val="E75CB9"/>
        </a:accent6>
        <a:hlink>
          <a:srgbClr val="FFFF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AG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F8F8F8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555555"/>
        </a:accent6>
        <a:hlink>
          <a:srgbClr val="CBCBCB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AG 4">
        <a:dk1>
          <a:srgbClr val="000000"/>
        </a:dk1>
        <a:lt1>
          <a:srgbClr val="CBCBCB"/>
        </a:lt1>
        <a:dk2>
          <a:srgbClr val="000080"/>
        </a:dk2>
        <a:lt2>
          <a:srgbClr val="777777"/>
        </a:lt2>
        <a:accent1>
          <a:srgbClr val="00CCCC"/>
        </a:accent1>
        <a:accent2>
          <a:srgbClr val="0000FF"/>
        </a:accent2>
        <a:accent3>
          <a:srgbClr val="E2E2E2"/>
        </a:accent3>
        <a:accent4>
          <a:srgbClr val="000000"/>
        </a:accent4>
        <a:accent5>
          <a:srgbClr val="AAE2E2"/>
        </a:accent5>
        <a:accent6>
          <a:srgbClr val="0000E7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AG 5">
        <a:dk1>
          <a:srgbClr val="660066"/>
        </a:dk1>
        <a:lt1>
          <a:srgbClr val="FFFFFF"/>
        </a:lt1>
        <a:dk2>
          <a:srgbClr val="990099"/>
        </a:dk2>
        <a:lt2>
          <a:srgbClr val="FFCC66"/>
        </a:lt2>
        <a:accent1>
          <a:srgbClr val="0099CC"/>
        </a:accent1>
        <a:accent2>
          <a:srgbClr val="00FFCC"/>
        </a:accent2>
        <a:accent3>
          <a:srgbClr val="CAAACA"/>
        </a:accent3>
        <a:accent4>
          <a:srgbClr val="DADADA"/>
        </a:accent4>
        <a:accent5>
          <a:srgbClr val="AACAE2"/>
        </a:accent5>
        <a:accent6>
          <a:srgbClr val="00E7B9"/>
        </a:accent6>
        <a:hlink>
          <a:srgbClr val="990099"/>
        </a:hlink>
        <a:folHlink>
          <a:srgbClr val="CC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AG 6">
        <a:dk1>
          <a:srgbClr val="663300"/>
        </a:dk1>
        <a:lt1>
          <a:srgbClr val="FFFFFF"/>
        </a:lt1>
        <a:dk2>
          <a:srgbClr val="993300"/>
        </a:dk2>
        <a:lt2>
          <a:srgbClr val="FFFF00"/>
        </a:lt2>
        <a:accent1>
          <a:srgbClr val="999933"/>
        </a:accent1>
        <a:accent2>
          <a:srgbClr val="FFCC66"/>
        </a:accent2>
        <a:accent3>
          <a:srgbClr val="CAADAA"/>
        </a:accent3>
        <a:accent4>
          <a:srgbClr val="DADADA"/>
        </a:accent4>
        <a:accent5>
          <a:srgbClr val="CACAAD"/>
        </a:accent5>
        <a:accent6>
          <a:srgbClr val="E7B95C"/>
        </a:accent6>
        <a:hlink>
          <a:srgbClr val="FF505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FLAG</Template>
  <TotalTime>153</TotalTime>
  <Words>477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FLAG</vt:lpstr>
      <vt:lpstr>     Социально-педагогическая абилитация и реабилитация детей-инвалидов в условиях специального образовательного учреждения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Юзер</dc:creator>
  <cp:lastModifiedBy>Юзер</cp:lastModifiedBy>
  <cp:revision>22</cp:revision>
  <cp:lastPrinted>1601-01-01T00:00:00Z</cp:lastPrinted>
  <dcterms:created xsi:type="dcterms:W3CDTF">1601-01-01T00:00:00Z</dcterms:created>
  <dcterms:modified xsi:type="dcterms:W3CDTF">2018-07-19T11:44:25Z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