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17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7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2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55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39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207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811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94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2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73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6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F3A34-2A20-44F6-B610-1D5391B575AC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51359-2B36-40CA-80B0-49ABB72BA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42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1124744"/>
            <a:ext cx="6408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Путешествие в историю русского быта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4211796"/>
            <a:ext cx="3131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Подготовила воспитатель МБДОУ «Детский сад№2 «Ручеёк»                                    </a:t>
            </a:r>
            <a:r>
              <a:rPr lang="ru-RU" dirty="0" err="1" smtClean="0"/>
              <a:t>Панькина</a:t>
            </a:r>
            <a:r>
              <a:rPr lang="ru-RU" dirty="0" smtClean="0"/>
              <a:t> Оксана </a:t>
            </a:r>
            <a:r>
              <a:rPr lang="ru-RU" dirty="0"/>
              <a:t>И</a:t>
            </a:r>
            <a:r>
              <a:rPr lang="ru-RU" dirty="0" smtClean="0"/>
              <a:t>вановна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5412125"/>
            <a:ext cx="8111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2017г.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84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://www.samoffar.ru/pictures/lozhki_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128792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484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s://im0-tub-ru.yandex.net/i?id=35c52bf8a0ffe1271e0a53ef88e777de&amp;n=33&amp;h=215&amp;w=2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90642"/>
            <a:ext cx="7128792" cy="48866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22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s://im0-tub-ru.yandex.net/i?id=a34abaebf23183e4335aa5bd50afb9b6-l&amp;n=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128792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28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://www.tsn24.ru/wp-content/uploads/2016/07/01-2-647x25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39376"/>
            <a:ext cx="7128792" cy="4765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264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s://im0-tub-ru.yandex.net/i?id=7f134c0a28c74555296a94d1c8f841db-l&amp;n=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272808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113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s://im0-tub-ru.yandex.net/i?id=547744bc17d9d0d966d50ff4ed98d962&amp;n=33&amp;h=215&amp;w=27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903" y="1088740"/>
            <a:ext cx="5706194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428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s://im0-tub-ru.yandex.net/i?id=b24c86c94213eea6c40010e2774ad4db&amp;n=33&amp;h=215&amp;w=28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128792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116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76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s://im0-tub-ru.yandex.net/i?id=775a5552910a13768627e248f77faf26&amp;n=33&amp;h=215&amp;w=28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18974"/>
            <a:ext cx="7128792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087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s://im0-tub-ru.yandex.net/i?id=39d250977ab475c9eda2eb9d4929fa45&amp;n=33&amp;h=215&amp;w=3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272808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440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2017-04-09T13:33:43Z</dcterms:created>
  <dcterms:modified xsi:type="dcterms:W3CDTF">2018-07-10T16:21:02Z</dcterms:modified>
</cp:coreProperties>
</file>