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72" r:id="rId2"/>
    <p:sldId id="285" r:id="rId3"/>
    <p:sldId id="256" r:id="rId4"/>
    <p:sldId id="287" r:id="rId5"/>
    <p:sldId id="262" r:id="rId6"/>
    <p:sldId id="289" r:id="rId7"/>
    <p:sldId id="288" r:id="rId8"/>
    <p:sldId id="295" r:id="rId9"/>
    <p:sldId id="290" r:id="rId10"/>
    <p:sldId id="257" r:id="rId11"/>
    <p:sldId id="291" r:id="rId12"/>
    <p:sldId id="266" r:id="rId13"/>
    <p:sldId id="292" r:id="rId14"/>
    <p:sldId id="296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8A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16A1F-8CEC-4AD7-8086-93B677E8D5B0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67E85-076C-4427-8460-7580BD787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665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67E85-076C-4427-8460-7580BD787EA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454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Users\User\Downloads\de14dadb6830a75e3286b09558d6c36f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2869172"/>
            <a:ext cx="6768752" cy="3417347"/>
          </a:xfrm>
          <a:prstGeom prst="rect">
            <a:avLst/>
          </a:prstGeom>
          <a:noFill/>
          <a:ln w="25400">
            <a:solidFill>
              <a:srgbClr val="800000"/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428604"/>
            <a:ext cx="8321008" cy="1643074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48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alibri" pitchFamily="34" charset="0"/>
              </a:rPr>
              <a:t>      Презентация </a:t>
            </a:r>
            <a:r>
              <a:rPr lang="ru-RU" sz="480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alibri" pitchFamily="34" charset="0"/>
              </a:rPr>
              <a:t>для </a:t>
            </a:r>
            <a:r>
              <a:rPr lang="ru-RU" sz="48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alibri" pitchFamily="34" charset="0"/>
              </a:rPr>
              <a:t>детей  </a:t>
            </a:r>
            <a:r>
              <a:rPr lang="ru-RU" b="1" dirty="0" smtClean="0">
                <a:solidFill>
                  <a:srgbClr val="800000"/>
                </a:solidFill>
              </a:rPr>
              <a:t>Малая Родина – </a:t>
            </a:r>
            <a:br>
              <a:rPr lang="ru-RU" b="1" dirty="0" smtClean="0">
                <a:solidFill>
                  <a:srgbClr val="800000"/>
                </a:solidFill>
              </a:rPr>
            </a:br>
            <a:r>
              <a:rPr lang="ru-RU" b="1" dirty="0" smtClean="0">
                <a:solidFill>
                  <a:srgbClr val="800000"/>
                </a:solidFill>
              </a:rPr>
              <a:t>              город Рассказово</a:t>
            </a: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072206"/>
            <a:ext cx="8229600" cy="57150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Пожарная часть №24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12290" name="Picture 2" descr="http://online.68news.ru/images/dlya-news/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96413"/>
            <a:ext cx="7715304" cy="578648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301208"/>
            <a:ext cx="6512511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Автовокзал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Картинки по запросу фото центральной библиотеки  города рассказово тамбовской области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60648"/>
            <a:ext cx="4417049" cy="2880320"/>
          </a:xfrm>
          <a:prstGeom prst="rect">
            <a:avLst/>
          </a:prstGeom>
          <a:noFill/>
          <a:ln w="28575">
            <a:solidFill>
              <a:srgbClr val="800000"/>
            </a:solidFill>
          </a:ln>
        </p:spPr>
      </p:pic>
      <p:pic>
        <p:nvPicPr>
          <p:cNvPr id="4" name="Рисунок 3" descr="Картинки по запросу улицы лесная города рассказово тамбовская область фот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4392487" cy="2880320"/>
          </a:xfrm>
          <a:prstGeom prst="rect">
            <a:avLst/>
          </a:prstGeom>
          <a:noFill/>
          <a:ln w="28575">
            <a:solidFill>
              <a:srgbClr val="800000"/>
            </a:solidFill>
          </a:ln>
        </p:spPr>
      </p:pic>
    </p:spTree>
    <p:extLst>
      <p:ext uri="{BB962C8B-B14F-4D97-AF65-F5344CB8AC3E}">
        <p14:creationId xmlns:p14="http://schemas.microsoft.com/office/powerpoint/2010/main" val="1877927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857892"/>
            <a:ext cx="8229600" cy="8572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800000"/>
                </a:solidFill>
              </a:rPr>
              <a:t>Кинотеатр «Смена»</a:t>
            </a:r>
            <a:endParaRPr lang="ru-RU" sz="4000" b="1" dirty="0">
              <a:solidFill>
                <a:srgbClr val="8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7541145" cy="4984775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45224"/>
            <a:ext cx="6512511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Краеведческий музей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Похожее изображение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74063"/>
            <a:ext cx="3816424" cy="3370961"/>
          </a:xfrm>
          <a:prstGeom prst="rect">
            <a:avLst/>
          </a:prstGeom>
          <a:noFill/>
          <a:ln w="28575">
            <a:solidFill>
              <a:srgbClr val="800000"/>
            </a:solidFill>
          </a:ln>
        </p:spPr>
      </p:pic>
      <p:pic>
        <p:nvPicPr>
          <p:cNvPr id="4" name="Рисунок 3" descr="Картинки по запросу музей города рассказово тамбовская область фот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4320480" cy="3288010"/>
          </a:xfrm>
          <a:prstGeom prst="rect">
            <a:avLst/>
          </a:prstGeom>
          <a:noFill/>
          <a:ln w="28575">
            <a:solidFill>
              <a:srgbClr val="800000"/>
            </a:solidFill>
          </a:ln>
        </p:spPr>
      </p:pic>
    </p:spTree>
    <p:extLst>
      <p:ext uri="{BB962C8B-B14F-4D97-AF65-F5344CB8AC3E}">
        <p14:creationId xmlns:p14="http://schemas.microsoft.com/office/powerpoint/2010/main" val="411326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661248"/>
            <a:ext cx="6512511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Спортивная школа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Картинки по запросу спортшкола рассказово тамбовская область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8640"/>
            <a:ext cx="3834307" cy="3528392"/>
          </a:xfrm>
          <a:prstGeom prst="rect">
            <a:avLst/>
          </a:prstGeom>
          <a:noFill/>
          <a:ln w="28575">
            <a:solidFill>
              <a:srgbClr val="800000"/>
            </a:solidFill>
          </a:ln>
        </p:spPr>
      </p:pic>
      <p:pic>
        <p:nvPicPr>
          <p:cNvPr id="4" name="Рисунок 3" descr="Картинки по запросу спортшкола рассказово тамбовская область фото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4140225" cy="3163684"/>
          </a:xfrm>
          <a:prstGeom prst="rect">
            <a:avLst/>
          </a:prstGeom>
          <a:noFill/>
          <a:ln w="28575">
            <a:solidFill>
              <a:srgbClr val="800000"/>
            </a:solidFill>
          </a:ln>
        </p:spPr>
      </p:pic>
    </p:spTree>
    <p:extLst>
      <p:ext uri="{BB962C8B-B14F-4D97-AF65-F5344CB8AC3E}">
        <p14:creationId xmlns:p14="http://schemas.microsoft.com/office/powerpoint/2010/main" val="116539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c.pics.livejournal.com/oleg_rybin/23137448/272407/272407_original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3355" y="188639"/>
            <a:ext cx="8079125" cy="4890791"/>
          </a:xfrm>
          <a:prstGeom prst="rect">
            <a:avLst/>
          </a:prstGeom>
          <a:noFill/>
          <a:ln w="254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548" y="5060674"/>
            <a:ext cx="91439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800000"/>
                </a:solidFill>
              </a:rPr>
              <a:t>Малая родина – островок земли.</a:t>
            </a:r>
            <a:br>
              <a:rPr lang="ru-RU" sz="3600" b="1" dirty="0">
                <a:solidFill>
                  <a:srgbClr val="800000"/>
                </a:solidFill>
              </a:rPr>
            </a:br>
            <a:r>
              <a:rPr lang="ru-RU" sz="3600" b="1" dirty="0">
                <a:solidFill>
                  <a:srgbClr val="800000"/>
                </a:solidFill>
              </a:rPr>
              <a:t>Под окном смородина, вишни расцвели.</a:t>
            </a:r>
            <a:br>
              <a:rPr lang="ru-RU" sz="3600" b="1" dirty="0">
                <a:solidFill>
                  <a:srgbClr val="800000"/>
                </a:solidFill>
              </a:rPr>
            </a:br>
            <a:endParaRPr lang="ru-RU" sz="36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31901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6359" y="332656"/>
            <a:ext cx="5124983" cy="6192688"/>
          </a:xfrm>
          <a:prstGeom prst="rect">
            <a:avLst/>
          </a:prstGeom>
          <a:noFill/>
          <a:ln w="25400">
            <a:solidFill>
              <a:srgbClr val="800000"/>
            </a:solidFill>
          </a:ln>
        </p:spPr>
      </p:pic>
    </p:spTree>
    <p:extLst>
      <p:ext uri="{BB962C8B-B14F-4D97-AF65-F5344CB8AC3E}">
        <p14:creationId xmlns:p14="http://schemas.microsoft.com/office/powerpoint/2010/main" val="3318918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assklogoped.ucoz.ru/Photo/93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66107"/>
            <a:ext cx="3383732" cy="2175906"/>
          </a:xfrm>
          <a:prstGeom prst="rect">
            <a:avLst/>
          </a:prstGeom>
          <a:noFill/>
          <a:ln w="25400">
            <a:solidFill>
              <a:srgbClr val="8000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572140"/>
            <a:ext cx="8229600" cy="10715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800000"/>
                </a:solidFill>
                <a:cs typeface="Arial" pitchFamily="34" charset="0"/>
              </a:rPr>
              <a:t>Улицы города </a:t>
            </a:r>
            <a:endParaRPr lang="ru-RU" sz="4000" b="1" dirty="0">
              <a:solidFill>
                <a:srgbClr val="800000"/>
              </a:solidFill>
              <a:cs typeface="Arial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780" y="359024"/>
            <a:ext cx="3099668" cy="2205880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" descr="http://g31.tambov.gov.ru/assets/galleries/5977/viezd_s_ploschadi_na_tambov_ul_sovetskaya_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984" y="2780928"/>
            <a:ext cx="2968427" cy="2608824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8845" y="2866167"/>
            <a:ext cx="2811790" cy="2556633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www.tochka-na-karte.ru/modules/photo/images/6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60648"/>
            <a:ext cx="4353137" cy="2784942"/>
          </a:xfrm>
          <a:prstGeom prst="rect">
            <a:avLst/>
          </a:prstGeom>
          <a:noFill/>
          <a:ln w="25400">
            <a:solidFill>
              <a:srgbClr val="800000"/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429264"/>
            <a:ext cx="8229600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800000"/>
                </a:solidFill>
              </a:rPr>
              <a:t>Центральная площадь города</a:t>
            </a:r>
            <a:endParaRPr lang="ru-RU" sz="4000" b="1" dirty="0">
              <a:solidFill>
                <a:srgbClr val="800000"/>
              </a:solidFill>
            </a:endParaRPr>
          </a:p>
        </p:txBody>
      </p:sp>
      <p:pic>
        <p:nvPicPr>
          <p:cNvPr id="5" name="Рисунок 4" descr="Похожее изображение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4392488" cy="3231024"/>
          </a:xfrm>
          <a:prstGeom prst="rect">
            <a:avLst/>
          </a:prstGeom>
          <a:noFill/>
          <a:ln w="28575">
            <a:solidFill>
              <a:srgbClr val="800000"/>
            </a:solidFill>
          </a:ln>
        </p:spPr>
      </p:pic>
    </p:spTree>
    <p:extLst>
      <p:ext uri="{BB962C8B-B14F-4D97-AF65-F5344CB8AC3E}">
        <p14:creationId xmlns:p14="http://schemas.microsoft.com/office/powerpoint/2010/main" val="188572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DSC_64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285728"/>
            <a:ext cx="7632848" cy="5483581"/>
          </a:xfrm>
          <a:prstGeom prst="rect">
            <a:avLst/>
          </a:prstGeom>
          <a:noFill/>
          <a:ln w="25400">
            <a:solidFill>
              <a:srgbClr val="8000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857892"/>
            <a:ext cx="8229600" cy="71438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Центральный сквер</a:t>
            </a:r>
            <a:endParaRPr lang="ru-RU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89240"/>
            <a:ext cx="8640959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srgbClr val="800000"/>
                </a:solidFill>
              </a:rPr>
              <a:t>Церковь </a:t>
            </a:r>
            <a:r>
              <a:rPr lang="ru-RU" sz="4000" dirty="0" smtClean="0">
                <a:solidFill>
                  <a:srgbClr val="800000"/>
                </a:solidFill>
              </a:rPr>
              <a:t>Иоанна Богослова</a:t>
            </a:r>
            <a:r>
              <a:rPr lang="ru-RU" sz="4800" dirty="0">
                <a:solidFill>
                  <a:srgbClr val="FF0000"/>
                </a:solidFill>
              </a:rPr>
              <a:t/>
            </a:r>
            <a:br>
              <a:rPr lang="ru-RU" sz="4800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3" name="Рисунок 2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560840" cy="4968552"/>
          </a:xfrm>
          <a:prstGeom prst="rect">
            <a:avLst/>
          </a:prstGeom>
          <a:noFill/>
          <a:ln w="28575">
            <a:solidFill>
              <a:srgbClr val="800000"/>
            </a:solidFill>
          </a:ln>
        </p:spPr>
      </p:pic>
    </p:spTree>
    <p:extLst>
      <p:ext uri="{BB962C8B-B14F-4D97-AF65-F5344CB8AC3E}">
        <p14:creationId xmlns:p14="http://schemas.microsoft.com/office/powerpoint/2010/main" val="2364658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674352" y="260648"/>
            <a:ext cx="3384376" cy="1938992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+mn-lt"/>
              </a:rPr>
              <a:t>   </a:t>
            </a: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Памятники нашим </a:t>
            </a:r>
          </a:p>
          <a:p>
            <a:pPr algn="ctr"/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героям</a:t>
            </a:r>
            <a:endParaRPr lang="ru-RU" sz="40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3342" y="3645024"/>
            <a:ext cx="4444801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688228"/>
            <a:ext cx="2741741" cy="354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707320"/>
            <a:ext cx="4248472" cy="270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238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5229200"/>
            <a:ext cx="7478216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Детский сад «Ручеёк»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477" y="404664"/>
            <a:ext cx="6144682" cy="4608512"/>
          </a:xfrm>
          <a:ln w="28575">
            <a:solidFill>
              <a:srgbClr val="800000"/>
            </a:solidFill>
          </a:ln>
        </p:spPr>
      </p:pic>
    </p:spTree>
    <p:extLst>
      <p:ext uri="{BB962C8B-B14F-4D97-AF65-F5344CB8AC3E}">
        <p14:creationId xmlns:p14="http://schemas.microsoft.com/office/powerpoint/2010/main" val="4219829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1898" y="5445224"/>
            <a:ext cx="6512511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Школа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3" name="Рисунок 2" descr="Картинки по запросу фото достопримечательностей города рассказов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1" y="548680"/>
            <a:ext cx="7272808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14074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488</TotalTime>
  <Words>47</Words>
  <Application>Microsoft Office PowerPoint</Application>
  <PresentationFormat>Экран (4:3)</PresentationFormat>
  <Paragraphs>16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      Презентация для детей  Малая Родина –                город Рассказово</vt:lpstr>
      <vt:lpstr>Презентация PowerPoint</vt:lpstr>
      <vt:lpstr>Улицы города </vt:lpstr>
      <vt:lpstr>Центральная площадь города</vt:lpstr>
      <vt:lpstr>Центральный сквер</vt:lpstr>
      <vt:lpstr>Церковь Иоанна Богослова </vt:lpstr>
      <vt:lpstr>Презентация PowerPoint</vt:lpstr>
      <vt:lpstr>Детский сад «Ручеёк»</vt:lpstr>
      <vt:lpstr>Школа</vt:lpstr>
      <vt:lpstr>Пожарная часть №24</vt:lpstr>
      <vt:lpstr>Автовокзал</vt:lpstr>
      <vt:lpstr>Кинотеатр «Смена»</vt:lpstr>
      <vt:lpstr>Краеведческий музей</vt:lpstr>
      <vt:lpstr>Спортивная школа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56</cp:revision>
  <dcterms:created xsi:type="dcterms:W3CDTF">2016-02-23T06:08:53Z</dcterms:created>
  <dcterms:modified xsi:type="dcterms:W3CDTF">2018-07-19T16:35:22Z</dcterms:modified>
</cp:coreProperties>
</file>