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458200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</a:t>
            </a:r>
            <a:r>
              <a:rPr lang="ru-RU" dirty="0" smtClean="0"/>
              <a:t>огород на окне </a:t>
            </a:r>
            <a:r>
              <a:rPr lang="ru-RU" dirty="0" smtClean="0"/>
              <a:t>: </a:t>
            </a:r>
            <a:r>
              <a:rPr lang="ru-RU" dirty="0" smtClean="0"/>
              <a:t>«Во саду ли, в огороде...»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661248"/>
            <a:ext cx="4032448" cy="7920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Воспитатель дет.сада «Родничок» </a:t>
            </a:r>
            <a:r>
              <a:rPr lang="ru-RU" dirty="0" err="1" smtClean="0"/>
              <a:t>Базякина</a:t>
            </a:r>
            <a:r>
              <a:rPr lang="ru-RU" dirty="0" smtClean="0"/>
              <a:t> Е.Н.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4320480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381000" y="5013176"/>
            <a:ext cx="5867400" cy="1288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504" y="2924944"/>
            <a:ext cx="4464496" cy="3654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27584" y="62068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</a:t>
            </a:r>
            <a:r>
              <a:rPr lang="ru-RU" i="1" dirty="0" smtClean="0">
                <a:latin typeface="Adobe Gothic Std B" pitchFamily="34" charset="-128"/>
                <a:ea typeface="Adobe Gothic Std B" pitchFamily="34" charset="-128"/>
              </a:rPr>
              <a:t>ЗАДАЧИ  ПРОЕКТА</a:t>
            </a:r>
            <a:endParaRPr lang="ru-RU" i="1" dirty="0"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16" name="Рисунок 15" descr="1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3439" b="3439"/>
          <a:stretch>
            <a:fillRect/>
          </a:stretch>
        </p:blipFill>
        <p:spPr>
          <a:xfrm>
            <a:off x="395288" y="908050"/>
            <a:ext cx="4392612" cy="35290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</a:t>
            </a:r>
            <a:r>
              <a:rPr lang="ru-RU" i="1" dirty="0" smtClean="0"/>
              <a:t>Цель  ПРОЕКТА </a:t>
            </a:r>
            <a:endParaRPr lang="ru-RU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412776"/>
            <a:ext cx="79208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04664"/>
            <a:ext cx="8660695" cy="598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Удивляется народ:</a:t>
            </a:r>
          </a:p>
          <a:p>
            <a:r>
              <a:rPr lang="ru-RU" sz="2000" dirty="0" smtClean="0"/>
              <a:t>Что за чудо огород</a:t>
            </a:r>
          </a:p>
          <a:p>
            <a:r>
              <a:rPr lang="ru-RU" sz="2000" dirty="0" smtClean="0"/>
              <a:t>Здесь редис есть и салат,</a:t>
            </a:r>
          </a:p>
          <a:p>
            <a:r>
              <a:rPr lang="ru-RU" sz="2000" dirty="0" smtClean="0"/>
              <a:t>И все дружно говорят:</a:t>
            </a:r>
          </a:p>
          <a:p>
            <a:r>
              <a:rPr lang="ru-RU" sz="2000" dirty="0" smtClean="0"/>
              <a:t>«Мы растем здесь для ребят.</a:t>
            </a:r>
          </a:p>
          <a:p>
            <a:r>
              <a:rPr lang="ru-RU" sz="2000" dirty="0" smtClean="0"/>
              <a:t>За усердие и труд</a:t>
            </a:r>
          </a:p>
          <a:p>
            <a:r>
              <a:rPr lang="ru-RU" sz="2000" dirty="0" smtClean="0"/>
              <a:t>Урожай весь соберут»</a:t>
            </a:r>
            <a:endParaRPr lang="ru-RU" sz="2000" dirty="0"/>
          </a:p>
        </p:txBody>
      </p:sp>
      <p:pic>
        <p:nvPicPr>
          <p:cNvPr id="5" name="Содержимое 4" descr="image (10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5000" y="248312"/>
            <a:ext cx="4375472" cy="51618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                                                   </a:t>
            </a:r>
            <a:r>
              <a:rPr lang="ru-RU" sz="1800" dirty="0" err="1" smtClean="0"/>
              <a:t>Приходи,честной</a:t>
            </a:r>
            <a:r>
              <a:rPr lang="ru-RU" sz="1800" dirty="0" smtClean="0"/>
              <a:t> </a:t>
            </a:r>
            <a:r>
              <a:rPr lang="ru-RU" sz="1800" dirty="0" smtClean="0"/>
              <a:t>народ ,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На веселый огород!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Овощей здесь целый воз!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Кто </a:t>
            </a:r>
            <a:r>
              <a:rPr lang="ru-RU" sz="1800" dirty="0" err="1" smtClean="0"/>
              <a:t>полезний</a:t>
            </a:r>
            <a:r>
              <a:rPr lang="ru-RU" sz="1800" dirty="0" smtClean="0"/>
              <a:t>? Вот </a:t>
            </a:r>
            <a:r>
              <a:rPr lang="ru-RU" sz="1800" dirty="0" smtClean="0"/>
              <a:t>вопрос?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age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678384"/>
            <a:ext cx="4289425" cy="3217069"/>
          </a:xfrm>
        </p:spPr>
      </p:pic>
      <p:pic>
        <p:nvPicPr>
          <p:cNvPr id="10" name="Содержимое 9" descr="image (13)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948333" y="1316038"/>
            <a:ext cx="2956322" cy="39417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70519_11004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328" r="11328"/>
          <a:stretch>
            <a:fillRect/>
          </a:stretch>
        </p:blipFill>
        <p:spPr>
          <a:xfrm>
            <a:off x="3505200" y="616634"/>
            <a:ext cx="5171256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157192"/>
            <a:ext cx="5867400" cy="52228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GungsuhChe" pitchFamily="49" charset="-127"/>
                <a:ea typeface="GungsuhChe" pitchFamily="49" charset="-127"/>
              </a:rPr>
              <a:t>УЧАСТНИКИ ПРОЕКТА</a:t>
            </a:r>
            <a:endParaRPr lang="ru-RU" sz="2400" i="1" dirty="0">
              <a:solidFill>
                <a:srgbClr val="FF0000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</TotalTime>
  <Words>67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огород на окне : «Во саду ли, в огороде...»</vt:lpstr>
      <vt:lpstr>                           </vt:lpstr>
      <vt:lpstr>                Цель  ПРОЕКТА </vt:lpstr>
      <vt:lpstr>Слайд 4</vt:lpstr>
      <vt:lpstr>Слайд 5</vt:lpstr>
      <vt:lpstr>                                                   Приходи,честной народ ,                                                    На веселый огород!                                                    Овощей здесь целый воз!                                                    Кто полезний? Вот вопрос?</vt:lpstr>
      <vt:lpstr>УЧАСТНИКИ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2018-07-16T05:25:30Z</dcterms:created>
  <dcterms:modified xsi:type="dcterms:W3CDTF">2018-07-19T04:58:49Z</dcterms:modified>
</cp:coreProperties>
</file>