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93" r:id="rId2"/>
    <p:sldId id="278" r:id="rId3"/>
    <p:sldId id="282" r:id="rId4"/>
    <p:sldId id="283" r:id="rId5"/>
    <p:sldId id="284" r:id="rId6"/>
    <p:sldId id="286" r:id="rId7"/>
    <p:sldId id="287" r:id="rId8"/>
    <p:sldId id="288" r:id="rId9"/>
    <p:sldId id="289" r:id="rId10"/>
    <p:sldId id="290" r:id="rId11"/>
    <p:sldId id="29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574" autoAdjust="0"/>
  </p:normalViewPr>
  <p:slideViewPr>
    <p:cSldViewPr snapToGrid="0">
      <p:cViewPr varScale="1">
        <p:scale>
          <a:sx n="58" d="100"/>
          <a:sy n="58" d="100"/>
        </p:scale>
        <p:origin x="-84" y="-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86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17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665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41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83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5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87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39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68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2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00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7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04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21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57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86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AA6C1-3DF4-49CF-B95A-6AA8D38887FC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C61248-FC49-4C03-BAF0-18CD87478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58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653143"/>
            <a:ext cx="7766936" cy="2565071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Кондитерская фабрика. </a:t>
            </a:r>
            <a:b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Приготовление пирожного </a:t>
            </a:r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«Картошка»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6997" y="4417621"/>
            <a:ext cx="4797006" cy="128253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Асриянц Жанна Юрьевна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www.vse-sekrety.com/_ph/6/2/605473822.jpg?15214135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0" y="3811980"/>
            <a:ext cx="4587626" cy="244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91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инструктаж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09345"/>
            <a:ext cx="8596668" cy="307238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заключительный инструктаж, обращая внимание на неточности в выполнении работы.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учащимся пофантазировать и придумать свой вариант украшения пирожных и подготовить блюдо к подаче на стол.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заранее подготовленным обучающимся накрыть столы. Убирают рабочее место.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50" y="4197096"/>
            <a:ext cx="3029562" cy="22374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3763" r="4734" b="12089"/>
          <a:stretch/>
        </p:blipFill>
        <p:spPr>
          <a:xfrm>
            <a:off x="1665316" y="4533252"/>
            <a:ext cx="3730752" cy="217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07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урока.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7905"/>
            <a:ext cx="8596668" cy="253288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 вы научились делать одно из самых простых, но вкусных кондитерских изделий, теперь дома вы можете помогать в приготовлении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сладостей.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уроков ребята с удовольствием пили чаем с пирожными, приготовленными своими руками.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88" b="17193"/>
          <a:stretch/>
        </p:blipFill>
        <p:spPr>
          <a:xfrm>
            <a:off x="1126044" y="3922776"/>
            <a:ext cx="3491676" cy="2157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728" y="3894887"/>
            <a:ext cx="3602736" cy="234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58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Кондитерская фабрика. </a:t>
            </a:r>
            <a:b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Приготовление пирожного </a:t>
            </a:r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«Картошка»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9" name="Picture 4" descr="Картинки по запросу картошка пирожное прозрачный ф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8" y="1999496"/>
            <a:ext cx="4334843" cy="246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картошка пирожное прозрачный фон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36" y="3232298"/>
            <a:ext cx="4374003" cy="292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53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665767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1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31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технологией приготовления пирожного «Картошка» и приготовить пирожное «Картошка».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3080" name="Picture 8" descr="Картинки по запросу пирожное картошка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5" r="36303" b="11174"/>
          <a:stretch/>
        </p:blipFill>
        <p:spPr bwMode="auto">
          <a:xfrm>
            <a:off x="1335419" y="2200939"/>
            <a:ext cx="3427967" cy="302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пирожное картошка фото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1" r="3261" b="8559"/>
          <a:stretch/>
        </p:blipFill>
        <p:spPr bwMode="auto">
          <a:xfrm>
            <a:off x="4763386" y="1892595"/>
            <a:ext cx="3668233" cy="2923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07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 – профессия творческая!</a:t>
            </a:r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Картинки по запросу кондитерские изделия красивы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010901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851" y="1591800"/>
            <a:ext cx="3806456" cy="371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6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9610"/>
            <a:ext cx="8596668" cy="132907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работа к практической части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58680"/>
            <a:ext cx="8887290" cy="451883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лежат  продукты:  печенье, сгущенное молоко, сливочное масло, какао.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предположить для чего нам будут нужны эти продукты?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Как  вы  думаете,  какое  блюдо  можно  приготовить  из  этих  продуктов?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делать пирожное-картошку.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 как впервые появилось такое пирожное.</a:t>
            </a:r>
          </a:p>
          <a:p>
            <a:endParaRPr lang="ru-RU" dirty="0"/>
          </a:p>
        </p:txBody>
      </p:sp>
      <p:pic>
        <p:nvPicPr>
          <p:cNvPr id="6" name="Picture 2" descr="Картинки по запросу масло сливочное оао молок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0527">
            <a:off x="915126" y="4661783"/>
            <a:ext cx="1686216" cy="158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Картинки по запросу сгущенное молоко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5" t="8103" r="16106" b="5891"/>
          <a:stretch/>
        </p:blipFill>
        <p:spPr bwMode="auto">
          <a:xfrm>
            <a:off x="7485321" y="4714950"/>
            <a:ext cx="1265274" cy="165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8" t="11853" r="22674" b="13750"/>
          <a:stretch/>
        </p:blipFill>
        <p:spPr bwMode="auto">
          <a:xfrm>
            <a:off x="2939323" y="4760833"/>
            <a:ext cx="1078992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9697" r="767" b="19175"/>
          <a:stretch/>
        </p:blipFill>
        <p:spPr bwMode="auto">
          <a:xfrm>
            <a:off x="4544908" y="4980909"/>
            <a:ext cx="2061810" cy="127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75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Инструктаж</a:t>
            </a:r>
            <a:endParaRPr lang="ru-RU" sz="4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 проведём вводный инструктаж по технике безопасности и санитарно-гигиеническим требованиям.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1.Какие правила личной гигиены, санитарии и техники безопасности надо соблюдать в процессе приготовления пищи?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2.Что может произойти, если не соблюдать эти правила?</a:t>
            </a:r>
          </a:p>
          <a:p>
            <a:endParaRPr lang="ru-RU" dirty="0"/>
          </a:p>
        </p:txBody>
      </p:sp>
      <p:pic>
        <p:nvPicPr>
          <p:cNvPr id="7" name="Picture 12" descr="Картинки по запросу фартук и колпак пова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058" y="4100975"/>
            <a:ext cx="2307880" cy="245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Картинки по запросу перчатки одноразовы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270" y="4247163"/>
            <a:ext cx="2171700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24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планом работы</a:t>
            </a:r>
            <a:endParaRPr lang="ru-RU" sz="4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Ингредиенты: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600-700г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измельчённого печенья;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банка сгущённого молока;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сливочного масла;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чайных ложек какао.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Кухонная посуда, инвентарь и принадлежности: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разделочная доска, миска, столовая и чайная ложки.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971" y="4419658"/>
            <a:ext cx="2448708" cy="2152823"/>
          </a:xfrm>
          <a:prstGeom prst="rect">
            <a:avLst/>
          </a:prstGeom>
        </p:spPr>
      </p:pic>
      <p:pic>
        <p:nvPicPr>
          <p:cNvPr id="1028" name="Picture 4" descr="http://img.povar.ru/uploads/47/54/66/7f/kolbaska_quotMinutkaquot_iz_pechenya-1311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576" y="1545190"/>
            <a:ext cx="2022587" cy="134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menunedeli.ru/wp-content/uploads/2013/06/pechene-s-masl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128" y="2954210"/>
            <a:ext cx="2027119" cy="134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31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5760"/>
            <a:ext cx="8596668" cy="125272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 </a:t>
            </a:r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Приготовление </a:t>
            </a:r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пирожных «Картошка»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18489"/>
            <a:ext cx="8596668" cy="3364991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Перемешайте сгущённое молоко с маслом (до полного растворения масла).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Добавьте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какао, затем постепенно введите измельчённое печенье.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Тщательно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перемешайте.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полученную массу на равные части и скатайте в форме картофелин. При желании обваляйте готовые пирожные в какао или измельчённом печенье.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831" y="4262120"/>
            <a:ext cx="2838251" cy="2495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75" y="4672076"/>
            <a:ext cx="2259729" cy="2102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836" y="1481275"/>
            <a:ext cx="2319614" cy="197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44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Контроль над выполнением работы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72769"/>
            <a:ext cx="8596668" cy="336499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над соблюдением правил безопасности труда, санитарии и гигиены; за организацией рабочего места;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контроль над соблюдением последовательности приготовления всего блюда и отдельных технологических операций;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над выполнением правильных приемов работы с инструментами и приспособлениями; за трудовой дисциплиной.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512" y="4242816"/>
            <a:ext cx="2763520" cy="23317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0" y="4495876"/>
            <a:ext cx="2496312" cy="214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4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838</TotalTime>
  <Words>292</Words>
  <Application>Microsoft Office PowerPoint</Application>
  <PresentationFormat>Произвольный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Кондитерская фабрика.  Приготовление пирожного «Картошка»</vt:lpstr>
      <vt:lpstr>Кондитерская фабрика.  Приготовление пирожного «Картошка»</vt:lpstr>
      <vt:lpstr>Цель: познакомить с технологией приготовления пирожного «Картошка» и приготовить пирожное «Картошка». </vt:lpstr>
      <vt:lpstr>Кондитер – профессия творческая!</vt:lpstr>
      <vt:lpstr>Подготовительная работа к практической части</vt:lpstr>
      <vt:lpstr>Инструктаж</vt:lpstr>
      <vt:lpstr>Знакомство с планом работы</vt:lpstr>
      <vt:lpstr>Практическая работа  Приготовление пирожных «Картошка»</vt:lpstr>
      <vt:lpstr> Контроль над выполнением работы</vt:lpstr>
      <vt:lpstr>Заключительный инструктаж</vt:lpstr>
      <vt:lpstr>Итог урока.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68</cp:revision>
  <dcterms:created xsi:type="dcterms:W3CDTF">2016-10-06T08:58:20Z</dcterms:created>
  <dcterms:modified xsi:type="dcterms:W3CDTF">2018-07-19T11:56:33Z</dcterms:modified>
</cp:coreProperties>
</file>