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24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71A5F-3D30-41D1-8BDD-F9F11CBE85D3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70CB4-0CC0-443A-A4AA-662AC65D0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462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71A5F-3D30-41D1-8BDD-F9F11CBE85D3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70CB4-0CC0-443A-A4AA-662AC65D0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227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71A5F-3D30-41D1-8BDD-F9F11CBE85D3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70CB4-0CC0-443A-A4AA-662AC65D0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288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71A5F-3D30-41D1-8BDD-F9F11CBE85D3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70CB4-0CC0-443A-A4AA-662AC65D0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09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71A5F-3D30-41D1-8BDD-F9F11CBE85D3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70CB4-0CC0-443A-A4AA-662AC65D0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694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71A5F-3D30-41D1-8BDD-F9F11CBE85D3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70CB4-0CC0-443A-A4AA-662AC65D0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3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71A5F-3D30-41D1-8BDD-F9F11CBE85D3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70CB4-0CC0-443A-A4AA-662AC65D0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124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71A5F-3D30-41D1-8BDD-F9F11CBE85D3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70CB4-0CC0-443A-A4AA-662AC65D0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525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71A5F-3D30-41D1-8BDD-F9F11CBE85D3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70CB4-0CC0-443A-A4AA-662AC65D0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84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71A5F-3D30-41D1-8BDD-F9F11CBE85D3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70CB4-0CC0-443A-A4AA-662AC65D0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691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71A5F-3D30-41D1-8BDD-F9F11CBE85D3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70CB4-0CC0-443A-A4AA-662AC65D0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98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71A5F-3D30-41D1-8BDD-F9F11CBE85D3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70CB4-0CC0-443A-A4AA-662AC65D0B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678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08111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Приведение дробей к общему знаменателю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5" y="1772816"/>
            <a:ext cx="799065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решении многих задач дроби, имеющие разные знаменатели, приходится заменять равными им дробями с одинаковыми знаменателями. В таких случаях говорят о приведении дробей к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общему знаменателю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этом, как правило, стараются подобрать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наименьший общий знаменатель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тогда вычисления с дробями оказываются проще.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018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Приведите к наименьшему общему знаменателю дроби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1619672" y="1844824"/>
                <a:ext cx="5904656" cy="36919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д)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                                        </a:t>
                </a:r>
                <a:endParaRPr lang="ru-RU" sz="3200" dirty="0">
                  <a:solidFill>
                    <a:prstClr val="black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</a:t>
                </a:r>
                <a:r>
                  <a:rPr lang="en-US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е) </a:t>
                </a:r>
                <a:r>
                  <a:rPr lang="en-US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ж)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25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1844824"/>
                <a:ext cx="5904656" cy="3691908"/>
              </a:xfrm>
              <a:prstGeom prst="rect">
                <a:avLst/>
              </a:prstGeom>
              <a:blipFill>
                <a:blip r:embed="rId2"/>
                <a:stretch>
                  <a:fillRect l="-2686" r="-88843" b="-14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4051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наименьший общий знаменатель дроби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1547664" y="1844824"/>
                <a:ext cx="6246440" cy="37474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д)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                                        </a:t>
                </a:r>
                <a:endParaRPr lang="ru-RU" sz="3200" dirty="0">
                  <a:solidFill>
                    <a:prstClr val="black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</a:t>
                </a:r>
                <a:r>
                  <a:rPr lang="en-US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е) </a:t>
                </a:r>
                <a:r>
                  <a:rPr lang="en-US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в)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ж)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г)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з)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18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1844824"/>
                <a:ext cx="6246440" cy="3747436"/>
              </a:xfrm>
              <a:prstGeom prst="rect">
                <a:avLst/>
              </a:prstGeom>
              <a:blipFill>
                <a:blip r:embed="rId2"/>
                <a:stretch>
                  <a:fillRect l="-2537" r="-78341" b="-8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2733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9404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Приведите к наименьшему общему знаменателю дроби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531132" y="1556792"/>
                <a:ext cx="6246440" cy="37673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д)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                                        </a:t>
                </a:r>
                <a:endParaRPr lang="ru-RU" sz="3200" dirty="0">
                  <a:solidFill>
                    <a:prstClr val="black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</a:t>
                </a:r>
                <a:r>
                  <a:rPr lang="en-US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е) </a:t>
                </a:r>
                <a:r>
                  <a:rPr lang="en-US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ж)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42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1132" y="1556792"/>
                <a:ext cx="6246440" cy="3767378"/>
              </a:xfrm>
              <a:prstGeom prst="rect">
                <a:avLst/>
              </a:prstGeom>
              <a:blipFill>
                <a:blip r:embed="rId2"/>
                <a:stretch>
                  <a:fillRect l="-2439" r="-784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4204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Приведите дроби к наименьшему общему знаменателю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331640" y="1772816"/>
                <a:ext cx="6048672" cy="36980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                                        </a:t>
                </a:r>
                <a:endParaRPr lang="ru-RU" sz="3200" dirty="0">
                  <a:solidFill>
                    <a:prstClr val="black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</a:t>
                </a:r>
                <a:r>
                  <a:rPr lang="en-US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е) </a:t>
                </a:r>
                <a:r>
                  <a:rPr lang="en-US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ж)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25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1772816"/>
                <a:ext cx="6048672" cy="3698064"/>
              </a:xfrm>
              <a:prstGeom prst="rect">
                <a:avLst/>
              </a:prstGeom>
              <a:blipFill>
                <a:blip r:embed="rId2"/>
                <a:stretch>
                  <a:fillRect l="-2518" r="-92044" b="-14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0518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Приведите дроби к наименьшему общему знаменателю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531942" y="1916832"/>
                <a:ext cx="6568450" cy="36980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д)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                                        </a:t>
                </a:r>
                <a:endParaRPr lang="ru-RU" sz="3200" dirty="0">
                  <a:solidFill>
                    <a:prstClr val="black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е) </a:t>
                </a:r>
                <a:r>
                  <a:rPr lang="en-US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  <a:endParaRPr lang="ru-RU" sz="3200" dirty="0">
                  <a:solidFill>
                    <a:prstClr val="black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ж)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з</a:t>
                </a:r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25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1942" y="1916832"/>
                <a:ext cx="6568450" cy="3698064"/>
              </a:xfrm>
              <a:prstGeom prst="rect">
                <a:avLst/>
              </a:prstGeom>
              <a:blipFill>
                <a:blip r:embed="rId2"/>
                <a:stretch>
                  <a:fillRect l="-2319" r="-72263" b="-13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887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Приведите к наименьшему общему знаменателю дроби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457200" y="1988840"/>
                <a:ext cx="8229600" cy="33300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г)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</a:t>
                </a:r>
                <a:endParaRPr lang="ru-RU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б)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д)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:endParaRPr lang="ru-RU" sz="3200" dirty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 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е)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endParaRPr lang="ru-RU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ru-RU" sz="28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988840"/>
                <a:ext cx="8229600" cy="3330014"/>
              </a:xfrm>
              <a:prstGeom prst="rect">
                <a:avLst/>
              </a:prstGeom>
              <a:blipFill>
                <a:blip r:embed="rId2"/>
                <a:stretch>
                  <a:fillRect l="-7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79726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102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Cambria Math</vt:lpstr>
      <vt:lpstr>Times New Roman</vt:lpstr>
      <vt:lpstr>Тема Office</vt:lpstr>
      <vt:lpstr>Приведение дробей к общему знаменателю</vt:lpstr>
      <vt:lpstr>Приведите к наименьшему общему знаменателю дроби</vt:lpstr>
      <vt:lpstr>Назовите наименьший общий знаменатель дроби</vt:lpstr>
      <vt:lpstr>Приведите к наименьшему общему знаменателю дроби</vt:lpstr>
      <vt:lpstr>Приведите дроби к наименьшему общему знаменателю</vt:lpstr>
      <vt:lpstr>Приведите дроби к наименьшему общему знаменателю</vt:lpstr>
      <vt:lpstr>Приведите к наименьшему общему знаменателю дроби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Приведение дробей к общему знаменателю</dc:title>
  <dc:creator>Пользователь</dc:creator>
  <cp:lastModifiedBy>Hewlett-Packard Company</cp:lastModifiedBy>
  <cp:revision>19</cp:revision>
  <dcterms:created xsi:type="dcterms:W3CDTF">2018-01-01T16:31:01Z</dcterms:created>
  <dcterms:modified xsi:type="dcterms:W3CDTF">2018-07-19T14:25:02Z</dcterms:modified>
</cp:coreProperties>
</file>