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</p:sldMasterIdLst>
  <p:notesMasterIdLst>
    <p:notesMasterId r:id="rId9"/>
  </p:notesMasterIdLst>
  <p:sldIdLst>
    <p:sldId id="256" r:id="rId5"/>
    <p:sldId id="257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3" autoAdjust="0"/>
    <p:restoredTop sz="94660"/>
  </p:normalViewPr>
  <p:slideViewPr>
    <p:cSldViewPr>
      <p:cViewPr varScale="1">
        <p:scale>
          <a:sx n="84" d="100"/>
          <a:sy n="84" d="100"/>
        </p:scale>
        <p:origin x="-9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1EC04-065A-48A0-968D-10EB57BE2B0A}" type="datetimeFigureOut">
              <a:rPr lang="ru-RU"/>
              <a:t>29.12.2014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10C7B-6366-4620-A455-12588F182D3A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4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10C7B-6366-4620-A455-12588F182D3A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20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10C7B-6366-4620-A455-12588F182D3A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11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128E24-14BB-4710-9CB9-68A312A05D2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741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2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742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742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3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743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743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3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8606C-FAFD-494C-A454-CD7503E4BC7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96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4AFBC-E527-45AD-9005-9CBD0C6EED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9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AAFC4-F12E-49FE-B91E-CA4DD27602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8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E5EAC-9BC2-4F0C-9560-FADD13DCF5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1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0643C-36B3-491D-BAD4-D81CD0BFE1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84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C7DC0-C7F5-43E9-814E-DA517DFC08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31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DB5BB-6E94-421D-ABB4-00049127E8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937D8-558B-4D39-A97D-B6463DC7C7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52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21307-715A-4178-9EFA-7196B55CEA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0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40742-07BA-4D5B-99CC-F45F43EED6D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5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A772F6-5FB0-43FD-9D57-7E2C2E28F5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63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3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40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640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64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1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64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642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64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42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642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64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2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64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64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2016125"/>
          </a:xfrm>
        </p:spPr>
        <p:txBody>
          <a:bodyPr/>
          <a:lstStyle/>
          <a:p>
            <a:r>
              <a:rPr lang="ru-RU" sz="7000"/>
              <a:t>Считаем в уме </a:t>
            </a:r>
            <a:br>
              <a:rPr lang="ru-RU" sz="7000"/>
            </a:br>
            <a:r>
              <a:rPr lang="ru-RU" sz="7000"/>
              <a:t>легко!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5013325"/>
            <a:ext cx="3816350" cy="1152525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sz="1400"/>
              <a:t>Автор: Шапошник Татьяна Ивановна, </a:t>
            </a:r>
            <a:br>
              <a:rPr lang="ru-RU" sz="1400"/>
            </a:br>
            <a:r>
              <a:rPr lang="ru-RU" sz="1400"/>
              <a:t>            учитель математики  МБОУ </a:t>
            </a:r>
            <a:br>
              <a:rPr lang="ru-RU" sz="1400"/>
            </a:br>
            <a:r>
              <a:rPr lang="ru-RU" sz="1400"/>
              <a:t>            «Ржевская СОШ </a:t>
            </a:r>
          </a:p>
          <a:p>
            <a:pPr algn="l">
              <a:lnSpc>
                <a:spcPct val="90000"/>
              </a:lnSpc>
            </a:pPr>
            <a:r>
              <a:rPr lang="ru-RU" sz="1400"/>
              <a:t>            Шебекинского района </a:t>
            </a:r>
            <a:br>
              <a:rPr lang="ru-RU" sz="1400"/>
            </a:br>
            <a:r>
              <a:rPr lang="ru-RU" sz="1400"/>
              <a:t>            Белгородской области»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84213" y="2565400"/>
            <a:ext cx="7772400" cy="2232025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r>
              <a:rPr lang="ru-RU" sz="4000">
                <a:solidFill>
                  <a:srgbClr val="000099"/>
                </a:solidFill>
              </a:rPr>
              <a:t>Возведение в квадарат числа, оканчивающегося на 5</a:t>
            </a:r>
            <a:br>
              <a:rPr lang="ru-RU" sz="4000">
                <a:solidFill>
                  <a:srgbClr val="000099"/>
                </a:solidFill>
              </a:rPr>
            </a:br>
            <a:endParaRPr lang="ru-RU" sz="40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7416800" cy="5010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Если вам нужно возвести в квадрат двузначное число, оканчивающееся на 5, то вы можете сделать это очень просто в уме.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</a:pPr>
            <a:r>
              <a:rPr lang="ru-RU" sz="2800"/>
              <a:t>Умножьте первую цифру числа на следующую за ней в натуральном ряду и припишите 25, и это всё:</a:t>
            </a:r>
            <a:br>
              <a:rPr lang="ru-RU" sz="2800"/>
            </a:b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/>
            </a:r>
            <a:br>
              <a:rPr lang="ru-RU" sz="2800"/>
            </a:br>
            <a:r>
              <a:rPr lang="ru-RU" sz="2800"/>
              <a:t>(25)</a:t>
            </a:r>
            <a:r>
              <a:rPr lang="ru-RU" sz="2800" baseline="30000"/>
              <a:t>2</a:t>
            </a:r>
            <a:r>
              <a:rPr lang="ru-RU" sz="2800"/>
              <a:t>=(</a:t>
            </a:r>
            <a:r>
              <a:rPr lang="ru-RU" sz="2800">
                <a:solidFill>
                  <a:schemeClr val="tx2"/>
                </a:solidFill>
              </a:rPr>
              <a:t>2*3)</a:t>
            </a:r>
            <a:r>
              <a:rPr lang="ru-RU" sz="2800"/>
              <a:t>25=</a:t>
            </a:r>
            <a:r>
              <a:rPr lang="ru-RU" sz="2800">
                <a:solidFill>
                  <a:schemeClr val="tx2"/>
                </a:solidFill>
              </a:rPr>
              <a:t>6</a:t>
            </a:r>
            <a:r>
              <a:rPr lang="ru-RU" sz="2800"/>
              <a:t>25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(35)</a:t>
            </a:r>
            <a:r>
              <a:rPr lang="ru-RU" sz="2800" baseline="30000"/>
              <a:t>2</a:t>
            </a:r>
            <a:r>
              <a:rPr lang="ru-RU" sz="2800"/>
              <a:t>=(</a:t>
            </a:r>
            <a:r>
              <a:rPr lang="ru-RU" sz="2800">
                <a:solidFill>
                  <a:schemeClr val="tx2"/>
                </a:solidFill>
              </a:rPr>
              <a:t>3*4</a:t>
            </a:r>
            <a:r>
              <a:rPr lang="ru-RU" sz="2800"/>
              <a:t>)25=</a:t>
            </a:r>
            <a:r>
              <a:rPr lang="ru-RU" sz="2800">
                <a:solidFill>
                  <a:schemeClr val="tx2"/>
                </a:solidFill>
              </a:rPr>
              <a:t>12</a:t>
            </a:r>
            <a:r>
              <a:rPr lang="ru-RU" sz="2800"/>
              <a:t>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Вычислите самостоятельно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779838" y="2133600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3779838" y="2852738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3779838" y="3573463"/>
            <a:ext cx="11525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3851275" y="4292600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779838" y="5013325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3779838" y="5734050"/>
            <a:ext cx="1152525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971550" y="1773238"/>
            <a:ext cx="6408738" cy="371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(15)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1*2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2</a:t>
            </a:r>
            <a:r>
              <a:rPr lang="ru-RU" sz="3500"/>
              <a:t>25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(45)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4*5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20</a:t>
            </a:r>
            <a:r>
              <a:rPr lang="ru-RU" sz="3500"/>
              <a:t>25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(55)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5*6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30</a:t>
            </a:r>
            <a:r>
              <a:rPr lang="ru-RU" sz="3500"/>
              <a:t>25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(65)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6*7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42</a:t>
            </a:r>
            <a:r>
              <a:rPr lang="ru-RU" sz="3500"/>
              <a:t>25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(75)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7*8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56</a:t>
            </a:r>
            <a:r>
              <a:rPr lang="ru-RU" sz="3500"/>
              <a:t>25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(85)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8*9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72</a:t>
            </a:r>
            <a:r>
              <a:rPr lang="ru-RU" sz="3500"/>
              <a:t>25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3500"/>
              <a:t>(95)</a:t>
            </a:r>
            <a:r>
              <a:rPr lang="ru-RU" sz="3500" baseline="30000"/>
              <a:t>2</a:t>
            </a:r>
            <a:r>
              <a:rPr lang="ru-RU" sz="3500"/>
              <a:t>=(</a:t>
            </a:r>
            <a:r>
              <a:rPr lang="ru-RU" sz="3500">
                <a:solidFill>
                  <a:schemeClr val="tx2"/>
                </a:solidFill>
              </a:rPr>
              <a:t>9*10</a:t>
            </a:r>
            <a:r>
              <a:rPr lang="ru-RU" sz="3500"/>
              <a:t>)25=</a:t>
            </a:r>
            <a:r>
              <a:rPr lang="ru-RU" sz="3500">
                <a:solidFill>
                  <a:schemeClr val="tx2"/>
                </a:solidFill>
              </a:rPr>
              <a:t>90</a:t>
            </a:r>
            <a:r>
              <a:rPr lang="ru-RU" sz="3500"/>
              <a:t>25</a:t>
            </a: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2268538" y="1773238"/>
            <a:ext cx="1582737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4067175" y="1773238"/>
            <a:ext cx="1582738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2339975" y="2276475"/>
            <a:ext cx="16557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4211638" y="2276475"/>
            <a:ext cx="16557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2339975" y="2852738"/>
            <a:ext cx="16557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4211638" y="2781300"/>
            <a:ext cx="16557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2339975" y="3357563"/>
            <a:ext cx="16557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4211638" y="3357563"/>
            <a:ext cx="16557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2339975" y="3860800"/>
            <a:ext cx="1655763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4211638" y="3860800"/>
            <a:ext cx="1655762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2339975" y="4437063"/>
            <a:ext cx="16557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4211638" y="4437063"/>
            <a:ext cx="16557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2339975" y="4941888"/>
            <a:ext cx="18716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4427538" y="4941888"/>
            <a:ext cx="1655762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Литература: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>
                <a:latin typeface="Arial"/>
              </a:rPr>
              <a:t>Легкая</a:t>
            </a:r>
            <a:r>
              <a:rPr lang="ru-RU" sz="2000">
                <a:latin typeface="Comic Sans MS"/>
              </a:rPr>
              <a:t> </a:t>
            </a:r>
            <a:r>
              <a:rPr lang="ru-RU" sz="2000">
                <a:latin typeface="Arial"/>
              </a:rPr>
              <a:t>математика</a:t>
            </a:r>
            <a:r>
              <a:rPr lang="ru-RU" sz="2000">
                <a:latin typeface="Comic Sans MS"/>
              </a:rPr>
              <a:t>: [</a:t>
            </a:r>
            <a:r>
              <a:rPr lang="ru-RU" sz="2000">
                <a:latin typeface="Arial"/>
              </a:rPr>
              <a:t>Электронный</a:t>
            </a:r>
            <a:r>
              <a:rPr lang="ru-RU" sz="2000">
                <a:latin typeface="Comic Sans MS"/>
              </a:rPr>
              <a:t> </a:t>
            </a:r>
            <a:r>
              <a:rPr lang="ru-RU" sz="2000">
                <a:latin typeface="Arial"/>
              </a:rPr>
              <a:t>ресурс</a:t>
            </a:r>
            <a:r>
              <a:rPr lang="ru-RU" sz="2000">
                <a:latin typeface="Comic Sans MS"/>
              </a:rPr>
              <a:t>] //7</a:t>
            </a:r>
            <a:r>
              <a:rPr lang="ru-RU" sz="2000">
                <a:latin typeface="Arial"/>
              </a:rPr>
              <a:t>я</a:t>
            </a:r>
            <a:r>
              <a:rPr lang="ru-RU" sz="2000">
                <a:latin typeface="Comic Sans MS"/>
              </a:rPr>
              <a:t>.net </a:t>
            </a:r>
            <a:r>
              <a:rPr lang="ru-RU" sz="2000">
                <a:latin typeface="Arial"/>
              </a:rPr>
              <a:t>Информационно</a:t>
            </a:r>
            <a:r>
              <a:rPr lang="ru-RU" sz="2000">
                <a:latin typeface="Comic Sans MS"/>
              </a:rPr>
              <a:t>-</a:t>
            </a:r>
            <a:r>
              <a:rPr lang="ru-RU" sz="2000">
                <a:latin typeface="Arial"/>
              </a:rPr>
              <a:t>познавательный</a:t>
            </a:r>
            <a:r>
              <a:rPr lang="ru-RU" sz="2000">
                <a:latin typeface="Comic Sans MS"/>
              </a:rPr>
              <a:t> </a:t>
            </a:r>
            <a:r>
              <a:rPr lang="ru-RU" sz="2000">
                <a:latin typeface="Arial"/>
              </a:rPr>
              <a:t>сайт</a:t>
            </a:r>
            <a:r>
              <a:rPr lang="ru-RU" sz="2000">
                <a:latin typeface="Comic Sans MS"/>
              </a:rPr>
              <a:t>. </a:t>
            </a:r>
            <a:r>
              <a:rPr lang="ru-RU" sz="2000">
                <a:latin typeface="Arial"/>
              </a:rPr>
              <a:t>М</a:t>
            </a:r>
            <a:r>
              <a:rPr lang="ru-RU" sz="2000">
                <a:latin typeface="Comic Sans MS"/>
              </a:rPr>
              <a:t>., 2014. URL: http://xn--7-0ub.net/forum/thread253.html. (</a:t>
            </a:r>
            <a:r>
              <a:rPr lang="ru-RU" sz="2000">
                <a:latin typeface="Arial"/>
              </a:rPr>
              <a:t>Дата</a:t>
            </a:r>
            <a:r>
              <a:rPr lang="ru-RU" sz="2000">
                <a:latin typeface="Comic Sans MS"/>
              </a:rPr>
              <a:t> </a:t>
            </a:r>
            <a:r>
              <a:rPr lang="ru-RU" sz="2000">
                <a:latin typeface="Arial"/>
              </a:rPr>
              <a:t>обращения</a:t>
            </a:r>
            <a:r>
              <a:rPr lang="ru-RU" sz="2000"/>
              <a:t>: 28.12.2014).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D2F98235503724498627541449330A2" ma:contentTypeVersion="13" ma:contentTypeDescription="Создание документа." ma:contentTypeScope="" ma:versionID="bbe30c720fb1d6dd4ecc7580bef0f415">
  <xsd:schema xmlns:xsd="http://www.w3.org/2001/XMLSchema" xmlns:xs="http://www.w3.org/2001/XMLSchema" xmlns:p="http://schemas.microsoft.com/office/2006/metadata/properties" xmlns:ns1="http://schemas.microsoft.com/sharepoint/v3" xmlns:ns2="66002160-2910-486e-80bc-d480ef2e60b2" targetNamespace="http://schemas.microsoft.com/office/2006/metadata/properties" ma:root="true" ma:fieldsID="3ae387e486701633503b8fa7bbf83cba" ns1:_="" ns2:_="">
    <xsd:import namespace="http://schemas.microsoft.com/sharepoint/v3"/>
    <xsd:import namespace="66002160-2910-486e-80bc-d480ef2e60b2"/>
    <xsd:element name="properties">
      <xsd:complexType>
        <xsd:sequence>
          <xsd:element name="documentManagement">
            <xsd:complexType>
              <xsd:all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8" nillable="true" ma:displayName="Оценка (0-5)" ma:decimals="2" ma:description="Среднее значение всех отправленных оценок" ma:internalName="AverageRating" ma:readOnly="true">
      <xsd:simpleType>
        <xsd:restriction base="dms:Number"/>
      </xsd:simpleType>
    </xsd:element>
    <xsd:element name="RatingCount" ma:index="9" nillable="true" ma:displayName="Число оценок" ma:decimals="0" ma:description="Число отправленных оценок" ma:internalName="RatingCount" ma:readOnly="true">
      <xsd:simpleType>
        <xsd:restriction base="dms:Number"/>
      </xsd:simpleType>
    </xsd:element>
    <xsd:element name="RatedBy" ma:index="10" nillable="true" ma:displayName="Оценили" ma:description="Пользователи, оценившие элемент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Оценки пользователей" ma:description="Оценки пользователей для элемента" ma:hidden="true" ma:internalName="Ratings">
      <xsd:simpleType>
        <xsd:restriction base="dms:Note"/>
      </xsd:simpleType>
    </xsd:element>
    <xsd:element name="LikesCount" ma:index="12" nillable="true" ma:displayName="Число оценок &quot;нравится&quot;" ma:internalName="LikesCount">
      <xsd:simpleType>
        <xsd:restriction base="dms:Unknown"/>
      </xsd:simpleType>
    </xsd:element>
    <xsd:element name="LikedBy" ma:index="13" nillable="true" ma:displayName="Понравилось пользователям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02160-2910-486e-80bc-d480ef2e60b2" elementFormDefault="qualified">
    <xsd:import namespace="http://schemas.microsoft.com/office/2006/documentManagement/types"/>
    <xsd:import namespace="http://schemas.microsoft.com/office/infopath/2007/PartnerControls"/>
    <xsd:element name="Status" ma:index="14" nillable="true" ma:displayName="Статус" ma:default="Первый этап экспертизы" ma:format="Dropdown" ma:internalName="Status">
      <xsd:simpleType>
        <xsd:restriction base="dms:Choice">
          <xsd:enumeration value="Первый этап экспертизы"/>
          <xsd:enumeration value="Доработка"/>
          <xsd:enumeration value="Назначение технического эксперта"/>
          <xsd:enumeration value="Второй этап экспертизы"/>
          <xsd:enumeration value="Техническая доработка"/>
          <xsd:enumeration value="Третий этап экспертизы"/>
          <xsd:enumeration value="Доработка содержания"/>
          <xsd:enumeration value="На оформлении"/>
          <xsd:enumeration value="Отклонен"/>
          <xsd:enumeration value="Отклонен техническим экспертом"/>
          <xsd:enumeration value="Не прошел экспертизу содержания"/>
          <xsd:enumeration value="Опубликован бесплатно"/>
          <xsd:enumeration value="Опубликован платно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66002160-2910-486e-80bc-d480ef2e60b2">Опубликован бесплатно</Status>
    <LikesCount xmlns="http://schemas.microsoft.com/sharepoint/v3" xsi:nil="true"/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Props1.xml><?xml version="1.0" encoding="utf-8"?>
<ds:datastoreItem xmlns:ds="http://schemas.openxmlformats.org/officeDocument/2006/customXml" ds:itemID="{5A89AF38-93DC-4197-9423-FA2E372780D6}"/>
</file>

<file path=customXml/itemProps2.xml><?xml version="1.0" encoding="utf-8"?>
<ds:datastoreItem xmlns:ds="http://schemas.openxmlformats.org/officeDocument/2006/customXml" ds:itemID="{B4444C04-3E63-4BE3-97FF-3B60D49F7129}"/>
</file>

<file path=customXml/itemProps3.xml><?xml version="1.0" encoding="utf-8"?>
<ds:datastoreItem xmlns:ds="http://schemas.openxmlformats.org/officeDocument/2006/customXml" ds:itemID="{D7B4715D-06F0-462D-9302-05E07DCCD289}"/>
</file>

<file path=customXml/itemProps4.xml><?xml version="1.0" encoding="utf-8"?>
<ds:datastoreItem xmlns:ds="http://schemas.openxmlformats.org/officeDocument/2006/customXml" ds:itemID="{A36AFDAB-FCD8-4AE9-81DC-EE05D530FA2D}"/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371</TotalTime>
  <Words>86</Words>
  <Application>Microsoft Office PowerPoint</Application>
  <PresentationFormat>Экран (4:3)</PresentationFormat>
  <Paragraphs>20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Пастель</vt:lpstr>
      <vt:lpstr>Считаем в уме  легко!</vt:lpstr>
      <vt:lpstr>Презентация PowerPoint</vt:lpstr>
      <vt:lpstr>Вычислите самостоятельно</vt:lpstr>
      <vt:lpstr>Литература:</vt:lpstr>
    </vt:vector>
  </TitlesOfParts>
  <Company>505.ru</Company>
  <LinksUpToDate>false</LinksUpToDate>
  <SharedDoc>false</SharedDoc>
  <HLinks>
    <vt:vector size="6" baseType="variant">
      <vt:variant>
        <vt:i4>7</vt:i4>
      </vt:variant>
      <vt:variant>
        <vt:i4>6</vt:i4>
      </vt:variant>
      <vt:variant>
        <vt:i4>0</vt:i4>
      </vt:variant>
      <vt:variant>
        <vt:i4>7</vt:i4>
      </vt:variant>
      <vt:variant>
        <vt:lpwstr>http://www.need4soft.ru/uploads/taginator/Jul-2013/fon-prezentacii-skachat.jpg</vt:lpwstr>
      </vt:variant>
      <vt:variant>
        <vt:lpwstr/>
      </vt:variant>
    </vt:vector>
  </HLinks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13</cp:revision>
  <dcterms:created xsi:type="dcterms:W3CDTF">2014-10-24T16:15:53Z</dcterms:created>
  <dcterms:modified xsi:type="dcterms:W3CDTF">2014-12-29T21:35:07Z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tatus">
    <vt:lpwstr>Второй этап экспертизы</vt:lpwstr>
  </property>
  <property fmtid="{D5CDD505-2E9C-101B-9397-08002B2CF9AE}" pid="3" name="_docset_NoMedatataSyncRequired">
    <vt:lpwstr>False</vt:lpwstr>
  </property>
  <property fmtid="{D5CDD505-2E9C-101B-9397-08002B2CF9AE}" pid="4" name="ContentTypeId">
    <vt:lpwstr>0x010100AD2F98235503724498627541449330A2</vt:lpwstr>
  </property>
</Properties>
</file>