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CF4-2D79-42BC-8C0E-A777249FA3BB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6D7F-94ED-4114-B952-3D1C66E2A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387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CF4-2D79-42BC-8C0E-A777249FA3BB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6D7F-94ED-4114-B952-3D1C66E2A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135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CF4-2D79-42BC-8C0E-A777249FA3BB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6D7F-94ED-4114-B952-3D1C66E2A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29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CF4-2D79-42BC-8C0E-A777249FA3BB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6D7F-94ED-4114-B952-3D1C66E2A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20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CF4-2D79-42BC-8C0E-A777249FA3BB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6D7F-94ED-4114-B952-3D1C66E2A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06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CF4-2D79-42BC-8C0E-A777249FA3BB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6D7F-94ED-4114-B952-3D1C66E2A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9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CF4-2D79-42BC-8C0E-A777249FA3BB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6D7F-94ED-4114-B952-3D1C66E2A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77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CF4-2D79-42BC-8C0E-A777249FA3BB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6D7F-94ED-4114-B952-3D1C66E2A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49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CF4-2D79-42BC-8C0E-A777249FA3BB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6D7F-94ED-4114-B952-3D1C66E2A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691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CF4-2D79-42BC-8C0E-A777249FA3BB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6D7F-94ED-4114-B952-3D1C66E2A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376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4CF4-2D79-42BC-8C0E-A777249FA3BB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6D7F-94ED-4114-B952-3D1C66E2A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85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54CF4-2D79-42BC-8C0E-A777249FA3BB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A6D7F-94ED-4114-B952-3D1C66E2A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254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51216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Сложение дробей с одинаковыми знаменателями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044724" y="2348880"/>
            <a:ext cx="70545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дробными числами, как и с натуральными числами, можно выполнять арифметические действия.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 сложить дроби с одинаковыми знаменателями.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193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сложить дроби с одинаковыми знаменателями, нужно сложить их числители, а знаменатель оставить прежним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Пользователь\Desktop\стр192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40968"/>
            <a:ext cx="1720868" cy="285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4067944" y="3501008"/>
                <a:ext cx="2291012" cy="8867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6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6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sz="36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36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3501008"/>
                <a:ext cx="2291012" cy="886718"/>
              </a:xfrm>
              <a:prstGeom prst="rect">
                <a:avLst/>
              </a:prstGeom>
              <a:blipFill>
                <a:blip r:embed="rId3"/>
                <a:stretch>
                  <a:fillRect r="-7447" b="-123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2109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96752"/>
            <a:ext cx="7272808" cy="1440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буквы, правило сложения дробей с одинаковыми знаменателями можно записать так: 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1530726" y="3301312"/>
                <a:ext cx="2664296" cy="860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36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</a:t>
                </a:r>
                <a:r>
                  <a:rPr lang="ru-RU" sz="36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в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с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а+в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с</m:t>
                        </m:r>
                      </m:den>
                    </m:f>
                    <m:r>
                      <a:rPr lang="ru-RU" sz="36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6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6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0726" y="3301312"/>
                <a:ext cx="2664296" cy="860813"/>
              </a:xfrm>
              <a:prstGeom prst="rect">
                <a:avLst/>
              </a:prstGeom>
              <a:blipFill>
                <a:blip r:embed="rId2"/>
                <a:stretch>
                  <a:fillRect b="-134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1475656" y="4653136"/>
                <a:ext cx="2937476" cy="8787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6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6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3600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4653136"/>
                <a:ext cx="2937476" cy="878767"/>
              </a:xfrm>
              <a:prstGeom prst="rect">
                <a:avLst/>
              </a:prstGeom>
              <a:blipFill>
                <a:blip r:embed="rId3"/>
                <a:stretch>
                  <a:fillRect b="-131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545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Сложите дроби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348454" y="1988840"/>
                <a:ext cx="7039970" cy="17395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д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     </a:t>
                </a:r>
                <a:endParaRPr lang="ru-RU" sz="3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>
                    <a:solidFill>
                      <a:prstClr val="black"/>
                    </a:solidFill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е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8454" y="1988840"/>
                <a:ext cx="7039970" cy="1739579"/>
              </a:xfrm>
              <a:prstGeom prst="rect">
                <a:avLst/>
              </a:prstGeom>
              <a:blipFill>
                <a:blip r:embed="rId2"/>
                <a:stretch>
                  <a:fillRect l="-2165" r="-15671" b="-48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4685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Сложите дроби и сократите полученную сумму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827584" y="1772815"/>
                <a:ext cx="7128792" cy="24691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   д)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3200" dirty="0" smtClean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</a:t>
                </a:r>
                <a:endParaRPr lang="ru-RU" sz="3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>
                    <a:solidFill>
                      <a:prstClr val="black"/>
                    </a:solidFill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 г)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 е)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ru-RU" sz="32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772815"/>
                <a:ext cx="7128792" cy="2469137"/>
              </a:xfrm>
              <a:prstGeom prst="rect">
                <a:avLst/>
              </a:prstGeom>
              <a:blipFill>
                <a:blip r:embed="rId2"/>
                <a:stretch>
                  <a:fillRect l="-2224" b="-14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6520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Впишите в рамочку нужное число</a:t>
            </a:r>
            <a:endParaRPr lang="ru-RU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755576" y="1628800"/>
                <a:ext cx="8208912" cy="46183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а</a:t>
                </a:r>
                <a:r>
                  <a:rPr lang="en-US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3200" dirty="0" smtClean="0">
                    <a:solidFill>
                      <a:prstClr val="black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1;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</a:t>
                </a:r>
                <a:r>
                  <a:rPr lang="ru-RU" sz="3200" dirty="0">
                    <a:solidFill>
                      <a:prstClr val="black"/>
                    </a:solidFill>
                  </a:rPr>
                  <a:t>г</a:t>
                </a:r>
                <a:r>
                  <a:rPr lang="ru-RU" sz="3200" dirty="0" smtClean="0">
                    <a:solidFill>
                      <a:prstClr val="black"/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1; </a:t>
                </a:r>
                <a:endParaRPr lang="en-US" sz="3200" dirty="0" smtClean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= </a:t>
                </a:r>
                <a:r>
                  <a:rPr lang="en-US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en-US" sz="3200" dirty="0" smtClean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/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den>
                    </m:f>
                    <m:r>
                      <a:rPr lang="ru-RU" sz="3200" b="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= 1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</a:t>
                </a: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е</a:t>
                </a:r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</a:t>
                </a:r>
                <a:r>
                  <a:rPr lang="en-US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= 1</a:t>
                </a:r>
                <a:endParaRPr lang="ru-RU" sz="3200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endParaRPr lang="en-US" sz="3200" dirty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endParaRPr lang="ru-RU" sz="3200" dirty="0" smtClean="0">
                  <a:solidFill>
                    <a:prstClr val="black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</a:t>
                </a:r>
                <a:endParaRPr lang="ru-RU" sz="32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628800"/>
                <a:ext cx="8208912" cy="4618316"/>
              </a:xfrm>
              <a:prstGeom prst="rect">
                <a:avLst/>
              </a:prstGeom>
              <a:blipFill>
                <a:blip r:embed="rId2"/>
                <a:stretch>
                  <a:fillRect l="-19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2087724" y="2934708"/>
            <a:ext cx="36004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47967" y="3705140"/>
            <a:ext cx="36004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84168" y="2934708"/>
            <a:ext cx="36004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062571" y="1921714"/>
            <a:ext cx="36004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84168" y="1958089"/>
            <a:ext cx="36004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073114" y="3726053"/>
            <a:ext cx="36004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094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три следующих числа в последовательности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259632" y="1772816"/>
                <a:ext cx="5598368" cy="24694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17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17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… ;   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21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… ;</a:t>
                </a:r>
                <a:endParaRPr lang="ru-RU" sz="32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772816"/>
                <a:ext cx="5598368" cy="2469459"/>
              </a:xfrm>
              <a:prstGeom prst="rect">
                <a:avLst/>
              </a:prstGeom>
              <a:blipFill>
                <a:blip r:embed="rId2"/>
                <a:stretch>
                  <a:fillRect l="-2832" b="-14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0935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5050904" cy="94096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сумму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1331640" y="1556792"/>
                <a:ext cx="5958408" cy="35994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</a:t>
                </a:r>
                <a:endParaRPr lang="ru-RU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</a:t>
                </a:r>
                <a:endParaRPr lang="ru-RU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г)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19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19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2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3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endParaRPr lang="ru-RU" sz="3200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1556792"/>
                <a:ext cx="5958408" cy="3599447"/>
              </a:xfrm>
              <a:prstGeom prst="rect">
                <a:avLst/>
              </a:prstGeom>
              <a:blipFill>
                <a:blip r:embed="rId2"/>
                <a:stretch>
                  <a:fillRect l="-2556" b="-18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6867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88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 Math</vt:lpstr>
      <vt:lpstr>Times New Roman</vt:lpstr>
      <vt:lpstr>Тема Office</vt:lpstr>
      <vt:lpstr>Сложение дробей с одинаковыми знаменателями</vt:lpstr>
      <vt:lpstr>Чтобы сложить дроби с одинаковыми знаменателями, нужно сложить их числители, а знаменатель оставить прежним</vt:lpstr>
      <vt:lpstr>Презентация PowerPoint</vt:lpstr>
      <vt:lpstr>Сложите дроби</vt:lpstr>
      <vt:lpstr>Сложите дроби и сократите полученную сумму</vt:lpstr>
      <vt:lpstr>Впишите в рамочку нужное число</vt:lpstr>
      <vt:lpstr>Найдите три следующих числа в последовательности</vt:lpstr>
      <vt:lpstr>Найдите сумму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дробей с одинаковыми знаменателям</dc:title>
  <dc:creator>Пользователь</dc:creator>
  <cp:lastModifiedBy>Hewlett-Packard Company</cp:lastModifiedBy>
  <cp:revision>25</cp:revision>
  <dcterms:created xsi:type="dcterms:W3CDTF">2018-01-03T09:44:05Z</dcterms:created>
  <dcterms:modified xsi:type="dcterms:W3CDTF">2018-07-19T14:18:12Z</dcterms:modified>
</cp:coreProperties>
</file>