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3" r:id="rId6"/>
    <p:sldId id="259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124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C7F9-39CE-44BF-93DE-9287E156DBC4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C418-7C97-49C7-99BA-4CDE09AC4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197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C7F9-39CE-44BF-93DE-9287E156DBC4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C418-7C97-49C7-99BA-4CDE09AC4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056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C7F9-39CE-44BF-93DE-9287E156DBC4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C418-7C97-49C7-99BA-4CDE09AC4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569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C7F9-39CE-44BF-93DE-9287E156DBC4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C418-7C97-49C7-99BA-4CDE09AC4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485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C7F9-39CE-44BF-93DE-9287E156DBC4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C418-7C97-49C7-99BA-4CDE09AC4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014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C7F9-39CE-44BF-93DE-9287E156DBC4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C418-7C97-49C7-99BA-4CDE09AC4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872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C7F9-39CE-44BF-93DE-9287E156DBC4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C418-7C97-49C7-99BA-4CDE09AC4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916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C7F9-39CE-44BF-93DE-9287E156DBC4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C418-7C97-49C7-99BA-4CDE09AC4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948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C7F9-39CE-44BF-93DE-9287E156DBC4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C418-7C97-49C7-99BA-4CDE09AC4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33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C7F9-39CE-44BF-93DE-9287E156DBC4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C418-7C97-49C7-99BA-4CDE09AC4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910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C7F9-39CE-44BF-93DE-9287E156DBC4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C418-7C97-49C7-99BA-4CDE09AC4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586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BC7F9-39CE-44BF-93DE-9287E156DBC4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0C418-7C97-49C7-99BA-4CDE09AC4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681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7808" y="692696"/>
            <a:ext cx="7052320" cy="864095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Сложение дробей с разными знаменателями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2276872"/>
            <a:ext cx="67687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требуется сложить дроби с разными знаменателями, то их предварительно следует привести к общему знаменателю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825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Приведите дроби к общему знаменателю и сложите их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691680" y="1772816"/>
                <a:ext cx="5904656" cy="36993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r>
                  <a:rPr lang="ru-RU" sz="3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д)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                                        </a:t>
                </a:r>
                <a:endParaRPr lang="ru-RU" sz="3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б)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ru-RU" sz="3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  <a:r>
                  <a:rPr lang="ru-RU" sz="3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</a:t>
                </a:r>
                <a:r>
                  <a:rPr lang="en-US" sz="3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е) </a:t>
                </a:r>
                <a:r>
                  <a:rPr lang="en-US" sz="3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</a:t>
                </a:r>
                <a:endParaRPr lang="ru-RU" sz="3200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</a:t>
                </a:r>
                <a:r>
                  <a:rPr lang="ru-RU" sz="3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ж)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  <a:endParaRPr lang="ru-RU" sz="3200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</a:t>
                </a:r>
                <a:r>
                  <a:rPr lang="ru-RU" sz="3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ru-RU" sz="3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</a:t>
                </a:r>
                <a:r>
                  <a:rPr lang="ru-RU" sz="3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</a:t>
                </a:r>
                <a:r>
                  <a:rPr lang="ru-RU" sz="32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</a:t>
                </a:r>
                <a:r>
                  <a:rPr lang="ru-RU" sz="3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ru-RU" sz="3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  <m:r>
                      <a:rPr lang="ru-RU" sz="3200" b="0" i="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1772816"/>
                <a:ext cx="5904656" cy="3699346"/>
              </a:xfrm>
              <a:prstGeom prst="rect">
                <a:avLst/>
              </a:prstGeom>
              <a:blipFill>
                <a:blip r:embed="rId2"/>
                <a:stretch>
                  <a:fillRect l="-2686" r="-84607" b="-13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0983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476672"/>
            <a:ext cx="3744416" cy="142617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Задача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331640" y="2060848"/>
                <a:ext cx="7128792" cy="2023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Рабочий в первый день выполнил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</a:t>
                </a:r>
              </a:p>
              <a:p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во второй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всего заказа. Какую часть заказа сделал рабочий за два дня?</a:t>
                </a:r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2060848"/>
                <a:ext cx="7128792" cy="2023246"/>
              </a:xfrm>
              <a:prstGeom prst="rect">
                <a:avLst/>
              </a:prstGeom>
              <a:blipFill>
                <a:blip r:embed="rId2"/>
                <a:stretch>
                  <a:fillRect l="-2137" r="-1282" b="-662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7924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Сложите дроби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763688" y="1700808"/>
                <a:ext cx="6174432" cy="37474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д)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                                        </a:t>
                </a:r>
                <a:endParaRPr lang="ru-RU" sz="3200" dirty="0">
                  <a:solidFill>
                    <a:prstClr val="black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б)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</a:t>
                </a:r>
                <a:r>
                  <a:rPr lang="en-US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е) </a:t>
                </a:r>
                <a:r>
                  <a:rPr lang="en-US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</a:t>
                </a: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ж)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з)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  <m:r>
                      <a:rPr lang="ru-RU" sz="3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2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1700808"/>
                <a:ext cx="6174432" cy="3747436"/>
              </a:xfrm>
              <a:prstGeom prst="rect">
                <a:avLst/>
              </a:prstGeom>
              <a:blipFill>
                <a:blip r:embed="rId2"/>
                <a:stretch>
                  <a:fillRect l="-2468" r="-792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7504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772816"/>
            <a:ext cx="82089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цехе три автомата для заполнения бочек краской. Первый автомат может заполнить бочку за 20 мин, второй – за 15 мин, третий – за 10 мин. Какая часть бочки наполнится за 1 минуту, если одновременно включить первый и второй автоматы?  А если включить одновременно все три автомата?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1880" y="620688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адача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4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04664"/>
            <a:ext cx="4176464" cy="94096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Сложите дроби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700808" y="1700808"/>
                <a:ext cx="6174432" cy="37102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д)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                                        </a:t>
                </a:r>
                <a:endParaRPr lang="ru-RU" sz="3200" dirty="0">
                  <a:solidFill>
                    <a:prstClr val="black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б)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е)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</a:t>
                </a:r>
                <a:endParaRPr lang="ru-RU" sz="3200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ж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  <a:endParaRPr lang="ru-RU" sz="3200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ru-RU" sz="32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0808" y="1700808"/>
                <a:ext cx="6174432" cy="3710246"/>
              </a:xfrm>
              <a:prstGeom prst="rect">
                <a:avLst/>
              </a:prstGeom>
              <a:blipFill>
                <a:blip r:embed="rId2"/>
                <a:stretch>
                  <a:fillRect l="-2468" r="-74827" b="-13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149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59632" y="620688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значение выражения: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280727" y="1628800"/>
                <a:ext cx="4155370" cy="3573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а)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18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endParaRPr lang="ru-RU" sz="3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б</a:t>
                </a:r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:endParaRPr lang="ru-RU" sz="3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:endParaRPr lang="ru-RU" sz="3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ru-RU" sz="3200" dirty="0" smtClean="0"/>
                  <a:t>г</a:t>
                </a:r>
                <a:r>
                  <a:rPr lang="ru-RU" sz="3200" dirty="0" smtClean="0">
                    <a:effectLst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:endParaRPr lang="ru-RU" sz="32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0727" y="1628800"/>
                <a:ext cx="4155370" cy="3573221"/>
              </a:xfrm>
              <a:prstGeom prst="rect">
                <a:avLst/>
              </a:prstGeom>
              <a:blipFill>
                <a:blip r:embed="rId2"/>
                <a:stretch>
                  <a:fillRect l="-3666" b="-27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7713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3419872" y="476672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340768"/>
            <a:ext cx="796763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Один кран заполняет бассейн за 4 час., а другой – за 3 часа. Какая часть бассейна будет заполнена за 1 час, если открыть одновременно оба крана?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Один кран заполняет бак за 10 мин., а другой – за 15 мин. Какая часть бака будет заполнена за 1 мин., если открыть одновременно оба крана?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953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2286000" y="1627577"/>
                <a:ext cx="4572000" cy="403950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</a:t>
                </a:r>
                <a:endParaRPr lang="ru-RU" sz="36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:endParaRPr lang="ru-RU" sz="36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:endParaRPr lang="ru-RU" sz="36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3600" dirty="0">
                    <a:solidFill>
                      <a:prstClr val="black"/>
                    </a:solidFill>
                  </a:rPr>
                  <a:t>г)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25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:endParaRPr lang="ru-RU" sz="36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1627577"/>
                <a:ext cx="4572000" cy="4039504"/>
              </a:xfrm>
              <a:prstGeom prst="rect">
                <a:avLst/>
              </a:prstGeom>
              <a:blipFill>
                <a:blip r:embed="rId2"/>
                <a:stretch>
                  <a:fillRect l="-4000" b="-6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331640" y="548680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Найдите значение выражения: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843568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178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 Math</vt:lpstr>
      <vt:lpstr>Times New Roman</vt:lpstr>
      <vt:lpstr>Тема Office</vt:lpstr>
      <vt:lpstr>Сложение дробей с разными знаменателями</vt:lpstr>
      <vt:lpstr>Приведите дроби к общему знаменателю и сложите их</vt:lpstr>
      <vt:lpstr>Задача</vt:lpstr>
      <vt:lpstr>Сложите дроби</vt:lpstr>
      <vt:lpstr>Презентация PowerPoint</vt:lpstr>
      <vt:lpstr>Сложите дроби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дробей с разными знаменателями</dc:title>
  <dc:creator>Пользователь</dc:creator>
  <cp:lastModifiedBy>Hewlett-Packard Company</cp:lastModifiedBy>
  <cp:revision>20</cp:revision>
  <dcterms:created xsi:type="dcterms:W3CDTF">2018-01-03T10:33:54Z</dcterms:created>
  <dcterms:modified xsi:type="dcterms:W3CDTF">2018-07-19T14:22:12Z</dcterms:modified>
</cp:coreProperties>
</file>