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3" r:id="rId5"/>
    <p:sldId id="258" r:id="rId6"/>
    <p:sldId id="259" r:id="rId7"/>
    <p:sldId id="264" r:id="rId8"/>
    <p:sldId id="261" r:id="rId9"/>
    <p:sldId id="265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124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F61C-C1B1-4651-A792-965A327FDD32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BE1A-E561-4953-9995-1E14BD04DA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445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F61C-C1B1-4651-A792-965A327FDD32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BE1A-E561-4953-9995-1E14BD04DA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865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F61C-C1B1-4651-A792-965A327FDD32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BE1A-E561-4953-9995-1E14BD04DA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667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F61C-C1B1-4651-A792-965A327FDD32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BE1A-E561-4953-9995-1E14BD04DA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767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F61C-C1B1-4651-A792-965A327FDD32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BE1A-E561-4953-9995-1E14BD04DA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567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F61C-C1B1-4651-A792-965A327FDD32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BE1A-E561-4953-9995-1E14BD04DA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503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F61C-C1B1-4651-A792-965A327FDD32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BE1A-E561-4953-9995-1E14BD04DA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808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F61C-C1B1-4651-A792-965A327FDD32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BE1A-E561-4953-9995-1E14BD04DA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520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F61C-C1B1-4651-A792-965A327FDD32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BE1A-E561-4953-9995-1E14BD04DA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054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F61C-C1B1-4651-A792-965A327FDD32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BE1A-E561-4953-9995-1E14BD04DA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933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F61C-C1B1-4651-A792-965A327FDD32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BE1A-E561-4953-9995-1E14BD04DA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898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3F61C-C1B1-4651-A792-965A327FDD32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3BE1A-E561-4953-9995-1E14BD04DA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686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224135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Сложение и вычитание дробей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Прямоугольник 2"/>
              <p:cNvSpPr/>
              <p:nvPr/>
            </p:nvSpPr>
            <p:spPr>
              <a:xfrm>
                <a:off x="2123728" y="1774134"/>
                <a:ext cx="4572000" cy="308225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 (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en-US" sz="36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)</m:t>
                    </m:r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</a:t>
                </a:r>
                <a:endParaRPr lang="ru-RU" sz="36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 </a:t>
                </a:r>
                <a:r>
                  <a:rPr lang="en-US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4 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  <a:endParaRPr lang="ru-RU" sz="36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6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 (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+ </a:t>
                </a:r>
                <a:r>
                  <a:rPr lang="ru-RU" sz="3600" dirty="0" smtClean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36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1774134"/>
                <a:ext cx="4572000" cy="3082254"/>
              </a:xfrm>
              <a:prstGeom prst="rect">
                <a:avLst/>
              </a:prstGeom>
              <a:blipFill>
                <a:blip r:embed="rId2"/>
                <a:stretch>
                  <a:fillRect l="-4000" r="-1200" b="-27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1489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764705"/>
            <a:ext cx="2880320" cy="64807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115616" y="1556792"/>
                <a:ext cx="7128792" cy="3949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  делегации иностранных гостей каждый знал или английский язык, или немецкий, а некоторые говорили на двух языках;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«англичан»  знала немецкий язык, а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«немцев» знала английский язык. Кого в делегации больше – «англичан» или  «немцев»?</a:t>
                </a:r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1556792"/>
                <a:ext cx="7128792" cy="3949094"/>
              </a:xfrm>
              <a:prstGeom prst="rect">
                <a:avLst/>
              </a:prstGeom>
              <a:blipFill>
                <a:blip r:embed="rId2"/>
                <a:stretch>
                  <a:fillRect l="-2139" t="-2160" r="-1796" b="-40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7302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2060848"/>
            <a:ext cx="66967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открыть один кран, то детский бассейн наполнится за 12 мин. Какая часть бассейна останется незаполненной, если открыть кран: на 1 мин; на 2 мин?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856" y="836712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6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908720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 дроби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1115616" y="1844824"/>
                <a:ext cx="7704856" cy="1711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Какое из чисел больше: </a:t>
                </a:r>
                <a:r>
                  <a:rPr lang="ru-RU" sz="3600" dirty="0" smtClean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45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или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 </a:t>
                </a:r>
                <a:endParaRPr lang="ru-RU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сколько?</a:t>
                </a:r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1844824"/>
                <a:ext cx="7704856" cy="1711494"/>
              </a:xfrm>
              <a:prstGeom prst="rect">
                <a:avLst/>
              </a:prstGeom>
              <a:blipFill>
                <a:blip r:embed="rId2"/>
                <a:stretch>
                  <a:fillRect l="-2373" b="-125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1984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844824"/>
            <a:ext cx="68407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пунктов А и В одновременно навстречу друг другу выехали два автомобиля. Один может проехать расстояние за 3 ч, а другой – за 2 ч. Какая часть расстояния будет между ними через 1 час?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3131840" y="764704"/>
            <a:ext cx="1898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161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 значения выражений: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457200" y="1988840"/>
                <a:ext cx="7931224" cy="35603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600" dirty="0" smtClean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а) 1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</a:t>
                </a:r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1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</a:t>
                </a:r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в) 1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19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  1 + </a:t>
                </a:r>
                <a:r>
                  <a:rPr lang="ru-RU" sz="3600" dirty="0" smtClean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endParaRPr lang="ru-RU" sz="3600" dirty="0" smtClean="0">
                  <a:solidFill>
                    <a:prstClr val="black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б) </a:t>
                </a:r>
                <a:r>
                  <a:rPr lang="ru-RU" sz="3600" dirty="0" smtClean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1 -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и 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1 -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;   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г) </a:t>
                </a:r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 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20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23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  </a:t>
                </a:r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 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:r>
                  <a:rPr lang="ru-RU" sz="3600" dirty="0" smtClean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23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3600" dirty="0">
                  <a:solidFill>
                    <a:prstClr val="black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endParaRPr lang="ru-RU" sz="36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988840"/>
                <a:ext cx="7931224" cy="3560334"/>
              </a:xfrm>
              <a:prstGeom prst="rect">
                <a:avLst/>
              </a:prstGeom>
              <a:blipFill>
                <a:blip r:embed="rId2"/>
                <a:stretch>
                  <a:fillRect l="-2306" r="-11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1805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Пользователь\Desktop\1073 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6866" y="1325880"/>
            <a:ext cx="4430268" cy="210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115616" y="3717032"/>
                <a:ext cx="7704856" cy="26066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день рождения к Васе пришли  четыре друга. Первый получил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пирога, второй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остатка,  третий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нового остатка. Оставшуюся часть пирога Вася разделил поровну с четвёртым другом. Кому досталась большая часть?</a:t>
                </a:r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3717032"/>
                <a:ext cx="7704856" cy="2606611"/>
              </a:xfrm>
              <a:prstGeom prst="rect">
                <a:avLst/>
              </a:prstGeom>
              <a:blipFill>
                <a:blip r:embed="rId3"/>
                <a:stretch>
                  <a:fillRect l="-1582" t="-2576" r="-791" b="-58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425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827584" y="476672"/>
                <a:ext cx="7992888" cy="49841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 какому правилу составлена последовательность чисел?  Запишите три следующих числа этой последовательности. Найдите сумму всех шести записанных чисел: </a:t>
                </a: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5,  4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4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, … ;</a:t>
                </a:r>
                <a:endParaRPr lang="ru-RU" sz="36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б) 3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3,  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… .   </a:t>
                </a:r>
                <a:endParaRPr lang="ru-RU" sz="36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476672"/>
                <a:ext cx="7992888" cy="4984185"/>
              </a:xfrm>
              <a:prstGeom prst="rect">
                <a:avLst/>
              </a:prstGeom>
              <a:blipFill>
                <a:blip r:embed="rId2"/>
                <a:stretch>
                  <a:fillRect l="-2365" t="-1100" r="-1526" b="-14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5280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620688"/>
            <a:ext cx="3744416" cy="79695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flipH="1">
                <a:off x="1017317" y="1628800"/>
                <a:ext cx="7083073" cy="28200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dirty="0" smtClean="0"/>
                  <a:t>Сыну 8 лет, его возраст составляет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600" dirty="0" smtClean="0"/>
                  <a:t> возраста отца. Возраст отца составляет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600" dirty="0" smtClean="0"/>
                  <a:t>  возраста дедушки. Сколько лет дедушке?</a:t>
                </a:r>
                <a:endParaRPr lang="ru-RU" sz="36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017317" y="1628800"/>
                <a:ext cx="7083073" cy="2820067"/>
              </a:xfrm>
              <a:prstGeom prst="rect">
                <a:avLst/>
              </a:prstGeom>
              <a:blipFill>
                <a:blip r:embed="rId2"/>
                <a:stretch>
                  <a:fillRect l="-2668" t="-3240" r="-2410" b="-56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6922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2123728" y="2204864"/>
                <a:ext cx="4572000" cy="280576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:r>
                  <a:rPr lang="en-US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35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28</m:t>
                        </m:r>
                        <m:r>
                          <a:rPr lang="en-US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</a:t>
                </a:r>
                <a:endParaRPr lang="ru-RU" sz="3600" dirty="0" smtClean="0">
                  <a:solidFill>
                    <a:prstClr val="black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endParaRPr lang="ru-RU" sz="36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6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б</a:t>
                </a:r>
                <a:r>
                  <a:rPr lang="ru-RU" sz="36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18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 (3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-</a:t>
                </a:r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>
                    <a:solidFill>
                      <a:prstClr val="black"/>
                    </a:solidFill>
                  </a:rPr>
                  <a:t> 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</m:num>
                      <m:den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36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2204864"/>
                <a:ext cx="4572000" cy="2805768"/>
              </a:xfrm>
              <a:prstGeom prst="rect">
                <a:avLst/>
              </a:prstGeom>
              <a:blipFill>
                <a:blip r:embed="rId2"/>
                <a:stretch>
                  <a:fillRect l="-4000" r="-3467" b="-3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1691680" y="836712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Найдите значение выражения: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89506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165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Cambria Math</vt:lpstr>
      <vt:lpstr>Times New Roman</vt:lpstr>
      <vt:lpstr>Тема Office</vt:lpstr>
      <vt:lpstr>Сложение и вычитание дробей</vt:lpstr>
      <vt:lpstr>Презентация PowerPoint</vt:lpstr>
      <vt:lpstr>Презентация PowerPoint</vt:lpstr>
      <vt:lpstr>Презентация PowerPoint</vt:lpstr>
      <vt:lpstr>Сравните значения выражений:</vt:lpstr>
      <vt:lpstr>Задача</vt:lpstr>
      <vt:lpstr>Презентация PowerPoint</vt:lpstr>
      <vt:lpstr>Задача </vt:lpstr>
      <vt:lpstr>Презентация PowerPoint</vt:lpstr>
      <vt:lpstr>Задача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 дробей</dc:title>
  <dc:creator>Пользователь</dc:creator>
  <cp:lastModifiedBy>Hewlett-Packard Company</cp:lastModifiedBy>
  <cp:revision>16</cp:revision>
  <dcterms:created xsi:type="dcterms:W3CDTF">2018-01-04T13:54:58Z</dcterms:created>
  <dcterms:modified xsi:type="dcterms:W3CDTF">2018-07-15T18:44:51Z</dcterms:modified>
</cp:coreProperties>
</file>