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6" r:id="rId4"/>
    <p:sldId id="265" r:id="rId5"/>
    <p:sldId id="256" r:id="rId6"/>
    <p:sldId id="258" r:id="rId7"/>
    <p:sldId id="261" r:id="rId8"/>
    <p:sldId id="260" r:id="rId9"/>
    <p:sldId id="259" r:id="rId10"/>
    <p:sldId id="262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A44F5F5-1EB1-4A85-ABFC-B580894DC1BA}">
          <p14:sldIdLst>
            <p14:sldId id="263"/>
            <p14:sldId id="264"/>
            <p14:sldId id="266"/>
            <p14:sldId id="265"/>
            <p14:sldId id="256"/>
            <p14:sldId id="258"/>
            <p14:sldId id="261"/>
            <p14:sldId id="260"/>
            <p14:sldId id="259"/>
            <p14:sldId id="262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35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43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50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39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90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9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7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54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2B469-B4BA-4A33-B06A-39F6CB1BF92C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E6ECA-BD50-4168-AE37-461C9C727E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548681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ea typeface="+mj-ea"/>
                <a:cs typeface="+mj-cs"/>
              </a:rPr>
              <a:t>Сравнение дробей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1331640" y="2060848"/>
            <a:ext cx="6218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Сравнить две неравные дроби – это значит установить, какая из них больше, а какая - меньше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00805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74638"/>
            <a:ext cx="6768752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Задача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17638"/>
            <a:ext cx="71287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  <a:r>
              <a:rPr lang="ru-RU" sz="2800" dirty="0" smtClean="0"/>
              <a:t>) Миша и Ваня играли в баскетбол. Миша сделал 10 бросков и 6 раз попал в кольцо, а Ваня – 8 бросков и попал 5 раз. Чей результат лучше?</a:t>
            </a:r>
          </a:p>
          <a:p>
            <a:r>
              <a:rPr lang="ru-RU" sz="2800" dirty="0"/>
              <a:t>б</a:t>
            </a:r>
            <a:r>
              <a:rPr lang="ru-RU" sz="2800" dirty="0" smtClean="0"/>
              <a:t>) Футбольная команда школы №1 из 24 сыгранных матчей выиграла 14, а футбольная команда школы №2 из 18 сыгранных матчей выиграла 12. Какая команда играла лучше?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03170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Сравнение дробей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348880"/>
                <a:ext cx="6768752" cy="4176464"/>
              </a:xfrm>
            </p:spPr>
            <p:txBody>
              <a:bodyPr>
                <a:noAutofit/>
              </a:bodyPr>
              <a:lstStyle/>
              <a:p>
                <a:pPr marL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:endParaRPr lang="ru-RU" sz="28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28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</a:t>
                </a:r>
                <a:endParaRPr lang="ru-RU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348880"/>
                <a:ext cx="6768752" cy="41764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788024" y="2339752"/>
                <a:ext cx="3528392" cy="40644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</a:p>
              <a:p>
                <a:pPr lvl="0"/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endParaRPr lang="ru-RU" sz="28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28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</a:t>
                </a:r>
              </a:p>
              <a:p>
                <a:pPr lvl="0"/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</a:t>
                </a:r>
                <a:endParaRPr lang="ru-RU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339752"/>
                <a:ext cx="3528392" cy="4064446"/>
              </a:xfrm>
              <a:prstGeom prst="rect">
                <a:avLst/>
              </a:prstGeom>
              <a:blipFill>
                <a:blip r:embed="rId3"/>
                <a:stretch>
                  <a:fillRect l="-3454" r="-730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flipH="1">
            <a:off x="457200" y="1196752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Сравните дроби и запишите результат с помощью знаков больше, меньше или равно: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4565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4868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+mj-ea"/>
                <a:cs typeface="+mj-cs"/>
              </a:rPr>
              <a:t>Сравнение дробей с одинаковыми знаменателями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1863" y="1916832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Из двух дробей с одинаковыми знаменателями больше та, у которой числитель больше, и меньше та, у которой числитель меньше.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87624" y="4437112"/>
                <a:ext cx="6999032" cy="7921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&lt;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437112"/>
                <a:ext cx="6999032" cy="792140"/>
              </a:xfrm>
              <a:prstGeom prst="rect">
                <a:avLst/>
              </a:prstGeom>
              <a:blipFill>
                <a:blip r:embed="rId2"/>
                <a:stretch>
                  <a:fillRect l="-2265" r="-1132"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433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83568" y="1772816"/>
                <a:ext cx="8208912" cy="1781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99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72816"/>
                <a:ext cx="8208912" cy="1781642"/>
              </a:xfrm>
              <a:prstGeom prst="rect">
                <a:avLst/>
              </a:prstGeom>
              <a:blipFill>
                <a:blip r:embed="rId2"/>
                <a:stretch>
                  <a:fillRect l="-1856" r="-1707" b="-23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259632" y="62068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 дроби: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60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612" y="332656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+mj-ea"/>
                <a:cs typeface="+mj-cs"/>
              </a:rPr>
              <a:t>Сравнение дробей с одинаковыми числителями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24908"/>
            <a:ext cx="813690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Из двух дробей с одинаковыми числителями та больше, у которой знаменатель меньше.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</a:rPr>
              <a:t>Задание:</a:t>
            </a:r>
          </a:p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Не приводя дроби к общему знаменателю, определите, какая из них меньше: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67544" y="4510203"/>
                <a:ext cx="8136904" cy="1768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510203"/>
                <a:ext cx="8136904" cy="1768048"/>
              </a:xfrm>
              <a:prstGeom prst="rect">
                <a:avLst/>
              </a:prstGeom>
              <a:blipFill>
                <a:blip r:embed="rId2"/>
                <a:stretch>
                  <a:fillRect l="-1949" r="-11919" b="-24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4809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>
            <a:noAutofit/>
          </a:bodyPr>
          <a:lstStyle/>
          <a:p>
            <a:r>
              <a:rPr lang="ru-RU" sz="3600" dirty="0" smtClean="0"/>
              <a:t>Сравнение дробей с разными знаменателями и числителями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988840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Чтобы сравнить дроби с разными знаменателями, их сначала нужно привести к общему знаменателю.</a:t>
            </a:r>
          </a:p>
          <a:p>
            <a:r>
              <a:rPr lang="ru-RU" sz="3200" dirty="0" smtClean="0"/>
              <a:t>Иногда дроби с разными знаменателями удаётся сравнить и не приводя их к общему знаменателю.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3635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99592" y="1444413"/>
                <a:ext cx="7056784" cy="3828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а) Учебники составляют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 smtClean="0"/>
                  <a:t>   библиотечного фонда, а художественная литература -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 smtClean="0"/>
                  <a:t>  . Каких книг в библиотеке больше: учебников или художественных книг?</a:t>
                </a:r>
              </a:p>
              <a:p>
                <a:r>
                  <a:rPr lang="ru-RU" sz="2800" dirty="0" smtClean="0"/>
                  <a:t>б) На садовом участке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 smtClean="0"/>
                  <a:t> всей площади занято огородом, а  -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 smtClean="0"/>
                  <a:t> садом. Что занимает большую площадь – сад или огород? </a:t>
                </a:r>
                <a:endParaRPr lang="ru-RU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444413"/>
                <a:ext cx="7056784" cy="3828997"/>
              </a:xfrm>
              <a:prstGeom prst="rect">
                <a:avLst/>
              </a:prstGeom>
              <a:blipFill>
                <a:blip r:embed="rId2"/>
                <a:stretch>
                  <a:fillRect l="-1815" r="-2679" b="-36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977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6984776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Расположите числа в порядке возрастания: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11560" y="2355574"/>
                <a:ext cx="7632848" cy="17710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  <m:r>
                      <a:rPr lang="ru-RU" sz="32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355574"/>
                <a:ext cx="7632848" cy="1771062"/>
              </a:xfrm>
              <a:prstGeom prst="rect">
                <a:avLst/>
              </a:prstGeom>
              <a:blipFill>
                <a:blip r:embed="rId2"/>
                <a:stretch>
                  <a:fillRect r="-10543" b="-24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6343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422343" cy="82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Расположите числа в порядке убывания: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39552" y="1700808"/>
                <a:ext cx="7272808" cy="1715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б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ru-RU" sz="3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00808"/>
                <a:ext cx="7272808" cy="1715021"/>
              </a:xfrm>
              <a:prstGeom prst="rect">
                <a:avLst/>
              </a:prstGeom>
              <a:blipFill>
                <a:blip r:embed="rId2"/>
                <a:stretch>
                  <a:fillRect l="-2179" b="-53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950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83568" y="2348880"/>
                <a:ext cx="8136904" cy="1739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129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130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/>
                  <a:t>б)</a:t>
                </a:r>
                <a:r>
                  <a:rPr lang="ru-RU" sz="3200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99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32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348880"/>
                <a:ext cx="8136904" cy="1739643"/>
              </a:xfrm>
              <a:prstGeom prst="rect">
                <a:avLst/>
              </a:prstGeom>
              <a:blipFill>
                <a:blip r:embed="rId2"/>
                <a:stretch>
                  <a:fillRect l="-1873" r="-2397" b="-48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 flipH="1">
            <a:off x="1475656" y="692696"/>
            <a:ext cx="6074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Определите, какая из дробей ближе к 1, и сравните их: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77147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254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Сравнение дробей с разными знаменателями и числителями</vt:lpstr>
      <vt:lpstr>Задача</vt:lpstr>
      <vt:lpstr>Презентация PowerPoint</vt:lpstr>
      <vt:lpstr>Презентация PowerPoint</vt:lpstr>
      <vt:lpstr>Презентация PowerPoint</vt:lpstr>
      <vt:lpstr>Задача</vt:lpstr>
      <vt:lpstr>Сравнение дробей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дробей с одинаковыми числителями</dc:title>
  <dc:creator>Пользователь</dc:creator>
  <cp:lastModifiedBy>Hewlett-Packard Company</cp:lastModifiedBy>
  <cp:revision>35</cp:revision>
  <dcterms:created xsi:type="dcterms:W3CDTF">2018-01-01T20:15:45Z</dcterms:created>
  <dcterms:modified xsi:type="dcterms:W3CDTF">2018-07-09T16:19:12Z</dcterms:modified>
</cp:coreProperties>
</file>