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notesMasterIdLst>
    <p:notesMasterId r:id="rId14"/>
  </p:notesMasterIdLst>
  <p:sldIdLst>
    <p:sldId id="256" r:id="rId2"/>
    <p:sldId id="267" r:id="rId3"/>
    <p:sldId id="268" r:id="rId4"/>
    <p:sldId id="257" r:id="rId5"/>
    <p:sldId id="258" r:id="rId6"/>
    <p:sldId id="259" r:id="rId7"/>
    <p:sldId id="260" r:id="rId8"/>
    <p:sldId id="261" r:id="rId9"/>
    <p:sldId id="262" r:id="rId10"/>
    <p:sldId id="264" r:id="rId11"/>
    <p:sldId id="265" r:id="rId12"/>
    <p:sldId id="26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C2BC399-0C6C-4E82-9540-E45C9642C2FA}">
          <p14:sldIdLst>
            <p14:sldId id="256"/>
            <p14:sldId id="267"/>
            <p14:sldId id="268"/>
            <p14:sldId id="257"/>
            <p14:sldId id="258"/>
            <p14:sldId id="259"/>
            <p14:sldId id="260"/>
            <p14:sldId id="261"/>
            <p14:sldId id="262"/>
            <p14:sldId id="264"/>
            <p14:sldId id="265"/>
            <p14:sldId id="26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970" autoAdjust="0"/>
  </p:normalViewPr>
  <p:slideViewPr>
    <p:cSldViewPr snapToGrid="0">
      <p:cViewPr varScale="1">
        <p:scale>
          <a:sx n="81" d="100"/>
          <a:sy n="81" d="100"/>
        </p:scale>
        <p:origin x="49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1962E8-96DD-414B-B065-5B292E97719C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CBC04-7472-4B44-92FA-EE35B23F5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581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CDFD-F6A9-482F-A439-7DE4A9D8260E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3427-F16B-4F1C-BA46-C4B34426A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633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CDFD-F6A9-482F-A439-7DE4A9D8260E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3427-F16B-4F1C-BA46-C4B34426A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416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CDFD-F6A9-482F-A439-7DE4A9D8260E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3427-F16B-4F1C-BA46-C4B34426AFD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84484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CDFD-F6A9-482F-A439-7DE4A9D8260E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3427-F16B-4F1C-BA46-C4B34426A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2785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CDFD-F6A9-482F-A439-7DE4A9D8260E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3427-F16B-4F1C-BA46-C4B34426AFD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27239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CDFD-F6A9-482F-A439-7DE4A9D8260E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3427-F16B-4F1C-BA46-C4B34426A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0588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CDFD-F6A9-482F-A439-7DE4A9D8260E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3427-F16B-4F1C-BA46-C4B34426A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1874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CDFD-F6A9-482F-A439-7DE4A9D8260E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3427-F16B-4F1C-BA46-C4B34426A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385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CDFD-F6A9-482F-A439-7DE4A9D8260E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3427-F16B-4F1C-BA46-C4B34426A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044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CDFD-F6A9-482F-A439-7DE4A9D8260E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3427-F16B-4F1C-BA46-C4B34426A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43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CDFD-F6A9-482F-A439-7DE4A9D8260E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3427-F16B-4F1C-BA46-C4B34426A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410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CDFD-F6A9-482F-A439-7DE4A9D8260E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3427-F16B-4F1C-BA46-C4B34426A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525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CDFD-F6A9-482F-A439-7DE4A9D8260E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3427-F16B-4F1C-BA46-C4B34426A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384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CDFD-F6A9-482F-A439-7DE4A9D8260E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3427-F16B-4F1C-BA46-C4B34426A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661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CDFD-F6A9-482F-A439-7DE4A9D8260E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3427-F16B-4F1C-BA46-C4B34426A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017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CDFD-F6A9-482F-A439-7DE4A9D8260E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3427-F16B-4F1C-BA46-C4B34426A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875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5CDFD-F6A9-482F-A439-7DE4A9D8260E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4293427-F16B-4F1C-BA46-C4B34426A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328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66889" y="709864"/>
            <a:ext cx="10983277" cy="2273968"/>
          </a:xfrm>
        </p:spPr>
        <p:txBody>
          <a:bodyPr>
            <a:noAutofit/>
          </a:bodyPr>
          <a:lstStyle/>
          <a:p>
            <a:pPr algn="ctr"/>
            <a:r>
              <a:rPr lang="ru-RU" sz="8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Знаменитые люди Кузбасса</a:t>
            </a:r>
            <a:endParaRPr lang="ru-RU" sz="8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8674" y="5462337"/>
            <a:ext cx="10058400" cy="866274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540" y="2983832"/>
            <a:ext cx="3155451" cy="3344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06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527538"/>
            <a:ext cx="8596668" cy="132080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783015"/>
            <a:ext cx="6775938" cy="1650852"/>
          </a:xfrm>
        </p:spPr>
        <p:txBody>
          <a:bodyPr>
            <a:noAutofit/>
          </a:bodyPr>
          <a:lstStyle/>
          <a:p>
            <a:r>
              <a:rPr lang="ru-RU" sz="2400" b="1" u="sng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Мария </a:t>
            </a:r>
            <a:r>
              <a:rPr lang="ru-RU" sz="2400" b="1" u="sng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Филатова 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родилась 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городе Ленинск-Кузнецке . Спортсменка , гимнастка , двукратная 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олимпийская 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чемпионка.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4112"/>
            <a:ext cx="6082255" cy="39637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369" y="264112"/>
            <a:ext cx="5877293" cy="4399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62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929" y="118816"/>
            <a:ext cx="4357375" cy="631503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3046367" cy="13208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34709" y="1652954"/>
            <a:ext cx="4929906" cy="4079632"/>
          </a:xfrm>
        </p:spPr>
        <p:txBody>
          <a:bodyPr>
            <a:noAutofit/>
          </a:bodyPr>
          <a:lstStyle/>
          <a:p>
            <a:r>
              <a:rPr lang="ru-RU" sz="3600" b="1" u="sng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Арбачаков Юрий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в посёлке </a:t>
            </a:r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Усть-Кезес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Кемеровской </a:t>
            </a:r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области.Первый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российский боксёр ,завоевавший титул чемпиона мира на профессиональной арене.</a:t>
            </a:r>
            <a:endParaRPr lang="ru-RU" sz="28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662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u="sng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внимание.</a:t>
            </a:r>
            <a:endParaRPr lang="ru-RU" sz="6000" b="1" u="sng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889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19489" y="3411940"/>
            <a:ext cx="1754971" cy="262942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879901" y="1465243"/>
            <a:ext cx="5277651" cy="4450815"/>
          </a:xfrm>
        </p:spPr>
        <p:txBody>
          <a:bodyPr>
            <a:normAutofit/>
          </a:bodyPr>
          <a:lstStyle/>
          <a:p>
            <a:r>
              <a:rPr lang="ru-RU" sz="3600" b="1" u="sng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Вера Волошина </a:t>
            </a:r>
            <a:r>
              <a:rPr lang="ru-RU" sz="32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родилась в </a:t>
            </a:r>
            <a:r>
              <a:rPr lang="ru-RU" sz="3200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г.Кемерово</a:t>
            </a:r>
            <a:r>
              <a:rPr lang="ru-RU" sz="32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(</a:t>
            </a:r>
            <a:r>
              <a:rPr lang="ru-RU" sz="3200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Щегловск</a:t>
            </a:r>
            <a:r>
              <a:rPr lang="ru-RU" sz="32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).Герой Великой Отечественной войны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разведчица </a:t>
            </a:r>
            <a:r>
              <a:rPr lang="ru-RU" sz="32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её именем названы улицы в разных городах.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17" y="193966"/>
            <a:ext cx="4144630" cy="6194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169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538" y="6858000"/>
            <a:ext cx="3641278" cy="4766631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4858439"/>
            <a:ext cx="10576194" cy="1531346"/>
          </a:xfrm>
        </p:spPr>
        <p:txBody>
          <a:bodyPr>
            <a:noAutofit/>
          </a:bodyPr>
          <a:lstStyle/>
          <a:p>
            <a:r>
              <a:rPr lang="ru-RU" sz="3200" b="1" u="sng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</a:t>
            </a:r>
            <a:r>
              <a:rPr lang="ru-RU" sz="3200" b="1" u="sng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Масалов</a:t>
            </a:r>
            <a:r>
              <a:rPr lang="ru-RU" sz="3200" b="1" u="sng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в селе Вознесенка Кемеровской области . Вынес из-под огня  в Берлине трёх летнею </a:t>
            </a:r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девочку.Символ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храбрости воин-освободитель с ребёнком </a:t>
            </a:r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наруках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451" y="272803"/>
            <a:ext cx="3056925" cy="44344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983" y="301401"/>
            <a:ext cx="3104263" cy="4377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379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756" y="4627084"/>
            <a:ext cx="12889306" cy="2055070"/>
          </a:xfrm>
        </p:spPr>
        <p:txBody>
          <a:bodyPr>
            <a:normAutofit fontScale="90000"/>
          </a:bodyPr>
          <a:lstStyle/>
          <a:p>
            <a:r>
              <a:rPr lang="ru-RU" sz="4000" b="1" u="sng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Алексей Леонов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в селе  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Листвянка </a:t>
            </a:r>
            <a:b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Кемеровской области. Летчик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испытатель,космонавт,художоник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человек</a:t>
            </a:r>
            <a:r>
              <a:rPr lang="en-US" sz="31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1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вышедший в открытый космос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8470" y="104937"/>
            <a:ext cx="4137396" cy="43126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998" y="161138"/>
            <a:ext cx="4332143" cy="3998901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778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671152"/>
            <a:ext cx="8596668" cy="1773714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 </a:t>
            </a:r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Борис </a:t>
            </a:r>
            <a:r>
              <a:rPr lang="ru-RU" b="1" u="sng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Волынов</a:t>
            </a:r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детство прошло в городе Прокопьевске в 1960 году была произведена первая в мире стыковка двух космических кораблей «Союз-5» и «Союз-4»  с космонавтами на борту. </a:t>
            </a:r>
            <a:r>
              <a:rPr lang="ru-RU" sz="2700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Б.Волынов</a:t>
            </a:r>
            <a:r>
              <a:rPr lang="ru-RU" sz="27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командир корабля.</a:t>
            </a:r>
            <a:endParaRPr lang="ru-RU" sz="27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676" y="65547"/>
            <a:ext cx="5276449" cy="4662907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174" y="117747"/>
            <a:ext cx="3167662" cy="461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01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2214" y="2026397"/>
            <a:ext cx="5365216" cy="3316077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 Машков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Российский актёр и режиссёр театра и кино, сценарист, кинопродюсер. Вырос в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г.Новокузне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</a:rPr>
              <a:t>цке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06" y="183443"/>
            <a:ext cx="4306757" cy="5742343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80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38941" y="1266092"/>
            <a:ext cx="4032174" cy="6290630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Елена Малышева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родилась в г. </a:t>
            </a:r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Кемерово.Врач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терапевт,кардиолог,педагог,профессор,ведущая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программы «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ить здорово!»</a:t>
            </a:r>
            <a:endParaRPr lang="ru-RU" sz="28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66" y="201042"/>
            <a:ext cx="4317909" cy="5728426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47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2103" y="1805354"/>
            <a:ext cx="5102082" cy="2848708"/>
          </a:xfrm>
        </p:spPr>
        <p:txBody>
          <a:bodyPr>
            <a:normAutofit fontScale="90000"/>
          </a:bodyPr>
          <a:lstStyle/>
          <a:p>
            <a:r>
              <a:rPr lang="ru-RU" sz="4000" b="1" u="sng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Андрей Панин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вырос в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г.Кемерово.Актёр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театра и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кино,кинорежиссёр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заслуженный артист России. 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32" y="412969"/>
            <a:ext cx="4326575" cy="5571413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647709" y="5070764"/>
            <a:ext cx="1626293" cy="91361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261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3" y="482929"/>
            <a:ext cx="6017585" cy="425532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5501" y="5463715"/>
            <a:ext cx="11078308" cy="1172308"/>
          </a:xfrm>
        </p:spPr>
        <p:txBody>
          <a:bodyPr>
            <a:noAutofit/>
          </a:bodyPr>
          <a:lstStyle/>
          <a:p>
            <a:r>
              <a:rPr lang="ru-RU" sz="3600" b="1" u="sng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Маша Распутина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родилась в деревне </a:t>
            </a:r>
            <a:r>
              <a:rPr lang="ru-RU" sz="2800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Уроп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Кемеровской области. Известная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певица.</a:t>
            </a:r>
            <a:endParaRPr lang="ru-RU" sz="28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6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345</TotalTime>
  <Words>188</Words>
  <Application>Microsoft Office PowerPoint</Application>
  <PresentationFormat>Широкоэкранный</PresentationFormat>
  <Paragraphs>17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Trebuchet MS</vt:lpstr>
      <vt:lpstr>Wingdings 3</vt:lpstr>
      <vt:lpstr>Грань</vt:lpstr>
      <vt:lpstr>Знаменитые люди Кузбасса</vt:lpstr>
      <vt:lpstr> </vt:lpstr>
      <vt:lpstr> </vt:lpstr>
      <vt:lpstr>Алексей Леонов родился в селе  Листвянка  Кемеровской области. Летчик испытатель,космонавт,художоник. Первый человек, вышедший в открытый космос.</vt:lpstr>
      <vt:lpstr>  Борис Волынов детство прошло в городе Прокопьевске в 1960 году была произведена первая в мире стыковка двух космических кораблей «Союз-5» и «Союз-4»  с космонавтами на борту. Б.Волынов командир корабля.</vt:lpstr>
      <vt:lpstr>Владимир Машков Российский актёр и режиссёр театра и кино, сценарист, кинопродюсер. Вырос в г.Новокузнецке.</vt:lpstr>
      <vt:lpstr>Елена Малышева родилась в г. Кемерово.Врач- терапевт,кардиолог,педагог,профессор,ведущая программы «Жить здорово!»</vt:lpstr>
      <vt:lpstr>Андрей Панин вырос в г.Кемерово.Актёр театра и кино,кинорежиссёр заслуженный артист России. </vt:lpstr>
      <vt:lpstr> </vt:lpstr>
      <vt:lpstr> </vt:lpstr>
      <vt:lpstr>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1</dc:creator>
  <cp:lastModifiedBy>2018</cp:lastModifiedBy>
  <cp:revision>34</cp:revision>
  <dcterms:created xsi:type="dcterms:W3CDTF">2018-01-21T06:23:18Z</dcterms:created>
  <dcterms:modified xsi:type="dcterms:W3CDTF">2018-07-19T16:11:23Z</dcterms:modified>
</cp:coreProperties>
</file>