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handoutMasterIdLst>
    <p:handoutMasterId r:id="rId23"/>
  </p:handoutMasterIdLst>
  <p:sldIdLst>
    <p:sldId id="289" r:id="rId5"/>
    <p:sldId id="323" r:id="rId6"/>
    <p:sldId id="288" r:id="rId7"/>
    <p:sldId id="337" r:id="rId8"/>
    <p:sldId id="329" r:id="rId9"/>
    <p:sldId id="330" r:id="rId10"/>
    <p:sldId id="333" r:id="rId11"/>
    <p:sldId id="336" r:id="rId12"/>
    <p:sldId id="335" r:id="rId13"/>
    <p:sldId id="339" r:id="rId14"/>
    <p:sldId id="340" r:id="rId15"/>
    <p:sldId id="342" r:id="rId16"/>
    <p:sldId id="341" r:id="rId17"/>
    <p:sldId id="344" r:id="rId18"/>
    <p:sldId id="343" r:id="rId19"/>
    <p:sldId id="328" r:id="rId20"/>
    <p:sldId id="327" r:id="rId21"/>
    <p:sldId id="33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1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EE32"/>
    <a:srgbClr val="FEF7DA"/>
    <a:srgbClr val="660066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08" autoAdjust="0"/>
    <p:restoredTop sz="94671" autoAdjust="0"/>
  </p:normalViewPr>
  <p:slideViewPr>
    <p:cSldViewPr>
      <p:cViewPr varScale="1">
        <p:scale>
          <a:sx n="44" d="100"/>
          <a:sy n="44" d="100"/>
        </p:scale>
        <p:origin x="120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5C5E8A-D1CD-4A26-A702-7AA8519401D9}" type="doc">
      <dgm:prSet loTypeId="urn:microsoft.com/office/officeart/2005/8/layout/radial1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5C64FF98-8327-45EB-A809-AB60EF910EE1}">
      <dgm:prSet phldrT="[Текст]" custT="1"/>
      <dgm:spPr/>
      <dgm:t>
        <a:bodyPr/>
        <a:lstStyle/>
        <a:p>
          <a:r>
            <a:rPr lang="ru-RU" sz="2600" dirty="0" smtClean="0">
              <a:latin typeface="Arial" panose="020B0604020202020204" pitchFamily="34" charset="0"/>
              <a:cs typeface="Arial" panose="020B0604020202020204" pitchFamily="34" charset="0"/>
            </a:rPr>
            <a:t>Формы работы с родителями</a:t>
          </a:r>
          <a:endParaRPr lang="ru-RU" sz="2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3461D04-58CE-4506-B078-428751353792}" type="parTrans" cxnId="{95796C46-A065-4F17-B2A7-F44F56685C5D}">
      <dgm:prSet/>
      <dgm:spPr/>
      <dgm:t>
        <a:bodyPr/>
        <a:lstStyle/>
        <a:p>
          <a:endParaRPr lang="ru-RU"/>
        </a:p>
      </dgm:t>
    </dgm:pt>
    <dgm:pt modelId="{4E6039E4-8604-4ACA-A460-315A16959DF2}" type="sibTrans" cxnId="{95796C46-A065-4F17-B2A7-F44F56685C5D}">
      <dgm:prSet/>
      <dgm:spPr/>
      <dgm:t>
        <a:bodyPr/>
        <a:lstStyle/>
        <a:p>
          <a:endParaRPr lang="ru-RU"/>
        </a:p>
      </dgm:t>
    </dgm:pt>
    <dgm:pt modelId="{B40BC90D-AACA-4BA0-9AF6-D99B8EBD58BE}">
      <dgm:prSet phldrT="[Текст]" custT="1"/>
      <dgm:spPr/>
      <dgm:t>
        <a:bodyPr/>
        <a:lstStyle/>
        <a:p>
          <a:r>
            <a:rPr lang="ru-RU" sz="1400" dirty="0" smtClean="0"/>
            <a:t>Презентации</a:t>
          </a:r>
          <a:endParaRPr lang="ru-RU" sz="1400" dirty="0"/>
        </a:p>
      </dgm:t>
    </dgm:pt>
    <dgm:pt modelId="{B63CDFE0-795D-434A-9256-2466AB149F93}" type="parTrans" cxnId="{D045DAE6-7835-48BA-807F-F3C6D8260B44}">
      <dgm:prSet/>
      <dgm:spPr/>
      <dgm:t>
        <a:bodyPr/>
        <a:lstStyle/>
        <a:p>
          <a:endParaRPr lang="ru-RU"/>
        </a:p>
      </dgm:t>
    </dgm:pt>
    <dgm:pt modelId="{33A725AB-26F0-47EE-868C-D704E2721AE7}" type="sibTrans" cxnId="{D045DAE6-7835-48BA-807F-F3C6D8260B44}">
      <dgm:prSet/>
      <dgm:spPr/>
      <dgm:t>
        <a:bodyPr/>
        <a:lstStyle/>
        <a:p>
          <a:endParaRPr lang="ru-RU"/>
        </a:p>
      </dgm:t>
    </dgm:pt>
    <dgm:pt modelId="{838D740A-A51B-4646-89C8-1F0114828E1F}">
      <dgm:prSet phldrT="[Текст]" custT="1"/>
      <dgm:spPr/>
      <dgm:t>
        <a:bodyPr/>
        <a:lstStyle/>
        <a:p>
          <a:r>
            <a:rPr lang="ru-RU" sz="1400" dirty="0" smtClean="0"/>
            <a:t>Круглые столы</a:t>
          </a:r>
          <a:endParaRPr lang="ru-RU" sz="1400" dirty="0"/>
        </a:p>
      </dgm:t>
    </dgm:pt>
    <dgm:pt modelId="{319C9E55-1871-450C-B9C6-10DACFE66C8A}" type="parTrans" cxnId="{6ADFF01B-5F4F-4EB0-8D7B-0AD04B70F3F1}">
      <dgm:prSet/>
      <dgm:spPr/>
      <dgm:t>
        <a:bodyPr/>
        <a:lstStyle/>
        <a:p>
          <a:endParaRPr lang="ru-RU"/>
        </a:p>
      </dgm:t>
    </dgm:pt>
    <dgm:pt modelId="{C1BDC2D8-3C57-47F7-8F8C-AE1C40537F41}" type="sibTrans" cxnId="{6ADFF01B-5F4F-4EB0-8D7B-0AD04B70F3F1}">
      <dgm:prSet/>
      <dgm:spPr/>
      <dgm:t>
        <a:bodyPr/>
        <a:lstStyle/>
        <a:p>
          <a:endParaRPr lang="ru-RU"/>
        </a:p>
      </dgm:t>
    </dgm:pt>
    <dgm:pt modelId="{88D9A9B6-4D71-4182-8080-112D1432E666}">
      <dgm:prSet phldrT="[Текст]" custT="1"/>
      <dgm:spPr/>
      <dgm:t>
        <a:bodyPr/>
        <a:lstStyle/>
        <a:p>
          <a:r>
            <a:rPr lang="ru-RU" sz="1400" dirty="0" smtClean="0"/>
            <a:t>Показ открытых занятий</a:t>
          </a:r>
          <a:endParaRPr lang="ru-RU" sz="1400" dirty="0"/>
        </a:p>
      </dgm:t>
    </dgm:pt>
    <dgm:pt modelId="{CE1B579B-214D-4234-8FE0-646E526990A3}" type="parTrans" cxnId="{910FA0B0-AF98-415F-8480-84480522AD82}">
      <dgm:prSet/>
      <dgm:spPr/>
      <dgm:t>
        <a:bodyPr/>
        <a:lstStyle/>
        <a:p>
          <a:endParaRPr lang="ru-RU"/>
        </a:p>
      </dgm:t>
    </dgm:pt>
    <dgm:pt modelId="{CB8BEF48-64F1-4DFE-A05C-F7FDD97C0CE3}" type="sibTrans" cxnId="{910FA0B0-AF98-415F-8480-84480522AD82}">
      <dgm:prSet/>
      <dgm:spPr/>
      <dgm:t>
        <a:bodyPr/>
        <a:lstStyle/>
        <a:p>
          <a:endParaRPr lang="ru-RU"/>
        </a:p>
      </dgm:t>
    </dgm:pt>
    <dgm:pt modelId="{6DD724DA-B606-4D3E-8937-CAB3A62B5980}">
      <dgm:prSet phldrT="[Текст]" custT="1"/>
      <dgm:spPr/>
      <dgm:t>
        <a:bodyPr/>
        <a:lstStyle/>
        <a:p>
          <a:r>
            <a:rPr lang="ru-RU" sz="1400" dirty="0" smtClean="0"/>
            <a:t>Наглядная информация</a:t>
          </a:r>
          <a:endParaRPr lang="ru-RU" sz="1400" dirty="0"/>
        </a:p>
      </dgm:t>
    </dgm:pt>
    <dgm:pt modelId="{CAB9E92D-90AA-4064-818B-74F18D8DDF7E}" type="parTrans" cxnId="{56A17F39-A944-47A6-9E46-B2D6481EABA9}">
      <dgm:prSet/>
      <dgm:spPr/>
      <dgm:t>
        <a:bodyPr/>
        <a:lstStyle/>
        <a:p>
          <a:endParaRPr lang="ru-RU"/>
        </a:p>
      </dgm:t>
    </dgm:pt>
    <dgm:pt modelId="{BB00885E-14D1-4AE9-8878-D45BB1BDCDE6}" type="sibTrans" cxnId="{56A17F39-A944-47A6-9E46-B2D6481EABA9}">
      <dgm:prSet/>
      <dgm:spPr/>
      <dgm:t>
        <a:bodyPr/>
        <a:lstStyle/>
        <a:p>
          <a:endParaRPr lang="ru-RU"/>
        </a:p>
      </dgm:t>
    </dgm:pt>
    <dgm:pt modelId="{FA9E3F88-F725-4BF9-9D5E-80C082D7EB05}">
      <dgm:prSet phldrT="[Текст]" custT="1"/>
      <dgm:spPr/>
      <dgm:t>
        <a:bodyPr/>
        <a:lstStyle/>
        <a:p>
          <a:r>
            <a:rPr lang="ru-RU" sz="1400" dirty="0" smtClean="0"/>
            <a:t>Родительские собрания</a:t>
          </a:r>
          <a:endParaRPr lang="ru-RU" sz="1400" dirty="0"/>
        </a:p>
      </dgm:t>
    </dgm:pt>
    <dgm:pt modelId="{8F4D36BF-4E57-40B8-87CA-FC4DBD53FCFB}" type="parTrans" cxnId="{A36F19C5-BD25-4904-918D-DD638586BFAB}">
      <dgm:prSet/>
      <dgm:spPr/>
      <dgm:t>
        <a:bodyPr/>
        <a:lstStyle/>
        <a:p>
          <a:endParaRPr lang="ru-RU"/>
        </a:p>
      </dgm:t>
    </dgm:pt>
    <dgm:pt modelId="{FD748F05-8621-4F52-A581-9539C3A753D4}" type="sibTrans" cxnId="{A36F19C5-BD25-4904-918D-DD638586BFAB}">
      <dgm:prSet/>
      <dgm:spPr/>
      <dgm:t>
        <a:bodyPr/>
        <a:lstStyle/>
        <a:p>
          <a:endParaRPr lang="ru-RU"/>
        </a:p>
      </dgm:t>
    </dgm:pt>
    <dgm:pt modelId="{D27DB40C-8A9F-4646-95C6-D6E13B281A8F}">
      <dgm:prSet phldrT="[Текст]"/>
      <dgm:spPr/>
      <dgm:t>
        <a:bodyPr/>
        <a:lstStyle/>
        <a:p>
          <a:endParaRPr lang="ru-RU" dirty="0"/>
        </a:p>
      </dgm:t>
    </dgm:pt>
    <dgm:pt modelId="{F2B2B78E-823C-463B-9FF8-60B62CFFAEB4}" type="parTrans" cxnId="{13A1D3EC-BEE8-42BA-9A99-2908AE23A7DA}">
      <dgm:prSet/>
      <dgm:spPr/>
      <dgm:t>
        <a:bodyPr/>
        <a:lstStyle/>
        <a:p>
          <a:endParaRPr lang="ru-RU"/>
        </a:p>
      </dgm:t>
    </dgm:pt>
    <dgm:pt modelId="{D80561DD-7191-4695-9963-4882350E0C91}" type="sibTrans" cxnId="{13A1D3EC-BEE8-42BA-9A99-2908AE23A7DA}">
      <dgm:prSet/>
      <dgm:spPr/>
      <dgm:t>
        <a:bodyPr/>
        <a:lstStyle/>
        <a:p>
          <a:endParaRPr lang="ru-RU"/>
        </a:p>
      </dgm:t>
    </dgm:pt>
    <dgm:pt modelId="{ED4CC6AF-1043-465D-8B0B-131E1444F5DB}">
      <dgm:prSet phldrT="[Текст]" custT="1"/>
      <dgm:spPr/>
      <dgm:t>
        <a:bodyPr/>
        <a:lstStyle/>
        <a:p>
          <a:r>
            <a:rPr lang="ru-RU" sz="1400" dirty="0" smtClean="0"/>
            <a:t>Совместные праздники и досуги</a:t>
          </a:r>
          <a:endParaRPr lang="ru-RU" sz="1400" dirty="0"/>
        </a:p>
      </dgm:t>
    </dgm:pt>
    <dgm:pt modelId="{D04EC4B4-FBE3-453C-8507-87894EB77653}" type="parTrans" cxnId="{8A2A3A4B-6506-40EC-91B7-A5CFC3FFA319}">
      <dgm:prSet/>
      <dgm:spPr/>
      <dgm:t>
        <a:bodyPr/>
        <a:lstStyle/>
        <a:p>
          <a:endParaRPr lang="ru-RU"/>
        </a:p>
      </dgm:t>
    </dgm:pt>
    <dgm:pt modelId="{9ADF3394-A6F4-4C94-9803-5D6B7258D672}" type="sibTrans" cxnId="{8A2A3A4B-6506-40EC-91B7-A5CFC3FFA319}">
      <dgm:prSet/>
      <dgm:spPr/>
      <dgm:t>
        <a:bodyPr/>
        <a:lstStyle/>
        <a:p>
          <a:endParaRPr lang="ru-RU"/>
        </a:p>
      </dgm:t>
    </dgm:pt>
    <dgm:pt modelId="{8EF45565-B45D-411A-BDBE-B9D18A40967E}">
      <dgm:prSet phldrT="[Текст]" custT="1"/>
      <dgm:spPr/>
      <dgm:t>
        <a:bodyPr/>
        <a:lstStyle/>
        <a:p>
          <a:r>
            <a:rPr lang="ru-RU" sz="1400" dirty="0" smtClean="0"/>
            <a:t>Беседы</a:t>
          </a:r>
          <a:endParaRPr lang="ru-RU" sz="1400" dirty="0"/>
        </a:p>
      </dgm:t>
    </dgm:pt>
    <dgm:pt modelId="{AB1BC919-0065-455D-905C-2E70D9E78CFA}" type="parTrans" cxnId="{2A726909-C3E0-49AF-93D1-D49B761220DA}">
      <dgm:prSet/>
      <dgm:spPr/>
      <dgm:t>
        <a:bodyPr/>
        <a:lstStyle/>
        <a:p>
          <a:endParaRPr lang="ru-RU"/>
        </a:p>
      </dgm:t>
    </dgm:pt>
    <dgm:pt modelId="{6D04AAB4-35ED-47D6-A673-127D88747BCA}" type="sibTrans" cxnId="{2A726909-C3E0-49AF-93D1-D49B761220DA}">
      <dgm:prSet/>
      <dgm:spPr/>
      <dgm:t>
        <a:bodyPr/>
        <a:lstStyle/>
        <a:p>
          <a:endParaRPr lang="ru-RU"/>
        </a:p>
      </dgm:t>
    </dgm:pt>
    <dgm:pt modelId="{161A0B36-1014-4413-8B03-E007A7DB284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dirty="0" smtClean="0"/>
            <a:t>Консультации</a:t>
          </a:r>
        </a:p>
      </dgm:t>
    </dgm:pt>
    <dgm:pt modelId="{2166688E-3AAD-4045-8D44-EC8262FC0CC4}" type="parTrans" cxnId="{B32A5DAC-1D2C-4D9A-99A4-88FD22A0FE11}">
      <dgm:prSet/>
      <dgm:spPr/>
      <dgm:t>
        <a:bodyPr/>
        <a:lstStyle/>
        <a:p>
          <a:endParaRPr lang="ru-RU"/>
        </a:p>
      </dgm:t>
    </dgm:pt>
    <dgm:pt modelId="{7B883C53-B520-4FAC-B09A-62BC5E1408DA}" type="sibTrans" cxnId="{B32A5DAC-1D2C-4D9A-99A4-88FD22A0FE11}">
      <dgm:prSet/>
      <dgm:spPr/>
      <dgm:t>
        <a:bodyPr/>
        <a:lstStyle/>
        <a:p>
          <a:endParaRPr lang="ru-RU"/>
        </a:p>
      </dgm:t>
    </dgm:pt>
    <dgm:pt modelId="{2918AF82-D191-410A-8449-BB30E06BF9B0}">
      <dgm:prSet phldrT="[Текст]" custT="1"/>
      <dgm:spPr/>
      <dgm:t>
        <a:bodyPr/>
        <a:lstStyle/>
        <a:p>
          <a:r>
            <a:rPr lang="ru-RU" sz="1400" dirty="0" smtClean="0"/>
            <a:t>Дни открытых дверей</a:t>
          </a:r>
          <a:endParaRPr lang="ru-RU" sz="1400" dirty="0"/>
        </a:p>
      </dgm:t>
    </dgm:pt>
    <dgm:pt modelId="{1DE12FBD-855F-4F90-8207-42B68CF139A1}" type="parTrans" cxnId="{9C937AC7-0591-451B-80A3-AB77031343A9}">
      <dgm:prSet/>
      <dgm:spPr/>
      <dgm:t>
        <a:bodyPr/>
        <a:lstStyle/>
        <a:p>
          <a:endParaRPr lang="ru-RU"/>
        </a:p>
      </dgm:t>
    </dgm:pt>
    <dgm:pt modelId="{F037F754-741E-40DB-876E-322BD6132EF1}" type="sibTrans" cxnId="{9C937AC7-0591-451B-80A3-AB77031343A9}">
      <dgm:prSet/>
      <dgm:spPr/>
      <dgm:t>
        <a:bodyPr/>
        <a:lstStyle/>
        <a:p>
          <a:endParaRPr lang="ru-RU"/>
        </a:p>
      </dgm:t>
    </dgm:pt>
    <dgm:pt modelId="{6F76D7A6-44C9-4703-950A-FBDD1A2286F3}" type="pres">
      <dgm:prSet presAssocID="{625C5E8A-D1CD-4A26-A702-7AA8519401D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E88A7D-29C0-4B88-AC5A-6DC42EBD44ED}" type="pres">
      <dgm:prSet presAssocID="{5C64FF98-8327-45EB-A809-AB60EF910EE1}" presName="centerShape" presStyleLbl="node0" presStyleIdx="0" presStyleCnt="1" custScaleX="201090" custScaleY="206365"/>
      <dgm:spPr/>
      <dgm:t>
        <a:bodyPr/>
        <a:lstStyle/>
        <a:p>
          <a:endParaRPr lang="ru-RU"/>
        </a:p>
      </dgm:t>
    </dgm:pt>
    <dgm:pt modelId="{2FD7D016-66AD-4C81-AE11-CB294C39ED5F}" type="pres">
      <dgm:prSet presAssocID="{B63CDFE0-795D-434A-9256-2466AB149F93}" presName="Name9" presStyleLbl="parChTrans1D2" presStyleIdx="0" presStyleCnt="9"/>
      <dgm:spPr/>
      <dgm:t>
        <a:bodyPr/>
        <a:lstStyle/>
        <a:p>
          <a:endParaRPr lang="ru-RU"/>
        </a:p>
      </dgm:t>
    </dgm:pt>
    <dgm:pt modelId="{BFD99E95-0BB8-41B2-84C5-7BB1ABAD9AD4}" type="pres">
      <dgm:prSet presAssocID="{B63CDFE0-795D-434A-9256-2466AB149F93}" presName="connTx" presStyleLbl="parChTrans1D2" presStyleIdx="0" presStyleCnt="9"/>
      <dgm:spPr/>
      <dgm:t>
        <a:bodyPr/>
        <a:lstStyle/>
        <a:p>
          <a:endParaRPr lang="ru-RU"/>
        </a:p>
      </dgm:t>
    </dgm:pt>
    <dgm:pt modelId="{4F0FFBC2-959F-4CFB-BA52-B685F6B91138}" type="pres">
      <dgm:prSet presAssocID="{B40BC90D-AACA-4BA0-9AF6-D99B8EBD58BE}" presName="node" presStyleLbl="node1" presStyleIdx="0" presStyleCnt="9" custScaleX="1072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9414A4-DDC0-4B95-92ED-6534EBE3AA40}" type="pres">
      <dgm:prSet presAssocID="{319C9E55-1871-450C-B9C6-10DACFE66C8A}" presName="Name9" presStyleLbl="parChTrans1D2" presStyleIdx="1" presStyleCnt="9"/>
      <dgm:spPr/>
      <dgm:t>
        <a:bodyPr/>
        <a:lstStyle/>
        <a:p>
          <a:endParaRPr lang="ru-RU"/>
        </a:p>
      </dgm:t>
    </dgm:pt>
    <dgm:pt modelId="{F9784A30-1F85-45C1-9A2C-5F72D0DD63B5}" type="pres">
      <dgm:prSet presAssocID="{319C9E55-1871-450C-B9C6-10DACFE66C8A}" presName="connTx" presStyleLbl="parChTrans1D2" presStyleIdx="1" presStyleCnt="9"/>
      <dgm:spPr/>
      <dgm:t>
        <a:bodyPr/>
        <a:lstStyle/>
        <a:p>
          <a:endParaRPr lang="ru-RU"/>
        </a:p>
      </dgm:t>
    </dgm:pt>
    <dgm:pt modelId="{B631150E-D850-4065-B3D2-0FC063FF2851}" type="pres">
      <dgm:prSet presAssocID="{838D740A-A51B-4646-89C8-1F0114828E1F}" presName="node" presStyleLbl="node1" presStyleIdx="1" presStyleCnt="9" custScaleX="1077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9C3483-711D-4D85-9627-EE12747A7900}" type="pres">
      <dgm:prSet presAssocID="{CE1B579B-214D-4234-8FE0-646E526990A3}" presName="Name9" presStyleLbl="parChTrans1D2" presStyleIdx="2" presStyleCnt="9"/>
      <dgm:spPr/>
      <dgm:t>
        <a:bodyPr/>
        <a:lstStyle/>
        <a:p>
          <a:endParaRPr lang="ru-RU"/>
        </a:p>
      </dgm:t>
    </dgm:pt>
    <dgm:pt modelId="{A1EF9F4D-7E13-49DA-98CC-69DF0D462923}" type="pres">
      <dgm:prSet presAssocID="{CE1B579B-214D-4234-8FE0-646E526990A3}" presName="connTx" presStyleLbl="parChTrans1D2" presStyleIdx="2" presStyleCnt="9"/>
      <dgm:spPr/>
      <dgm:t>
        <a:bodyPr/>
        <a:lstStyle/>
        <a:p>
          <a:endParaRPr lang="ru-RU"/>
        </a:p>
      </dgm:t>
    </dgm:pt>
    <dgm:pt modelId="{FF8C3360-2FAF-4ADB-A207-D4A5AEA4EB1A}" type="pres">
      <dgm:prSet presAssocID="{88D9A9B6-4D71-4182-8080-112D1432E666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D95BFF-4A08-493D-A4D8-F63CDAECA42E}" type="pres">
      <dgm:prSet presAssocID="{CAB9E92D-90AA-4064-818B-74F18D8DDF7E}" presName="Name9" presStyleLbl="parChTrans1D2" presStyleIdx="3" presStyleCnt="9"/>
      <dgm:spPr/>
      <dgm:t>
        <a:bodyPr/>
        <a:lstStyle/>
        <a:p>
          <a:endParaRPr lang="ru-RU"/>
        </a:p>
      </dgm:t>
    </dgm:pt>
    <dgm:pt modelId="{C5D0AE5A-E1F2-417C-B768-22C26540024F}" type="pres">
      <dgm:prSet presAssocID="{CAB9E92D-90AA-4064-818B-74F18D8DDF7E}" presName="connTx" presStyleLbl="parChTrans1D2" presStyleIdx="3" presStyleCnt="9"/>
      <dgm:spPr/>
      <dgm:t>
        <a:bodyPr/>
        <a:lstStyle/>
        <a:p>
          <a:endParaRPr lang="ru-RU"/>
        </a:p>
      </dgm:t>
    </dgm:pt>
    <dgm:pt modelId="{6C621138-6B64-425F-B756-F6ED5B3E46C7}" type="pres">
      <dgm:prSet presAssocID="{6DD724DA-B606-4D3E-8937-CAB3A62B5980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365430-02E7-4CEB-A3CA-89E250C1D91E}" type="pres">
      <dgm:prSet presAssocID="{8F4D36BF-4E57-40B8-87CA-FC4DBD53FCFB}" presName="Name9" presStyleLbl="parChTrans1D2" presStyleIdx="4" presStyleCnt="9"/>
      <dgm:spPr/>
      <dgm:t>
        <a:bodyPr/>
        <a:lstStyle/>
        <a:p>
          <a:endParaRPr lang="ru-RU"/>
        </a:p>
      </dgm:t>
    </dgm:pt>
    <dgm:pt modelId="{ECAA156E-B577-4069-B201-7BFDA32B717A}" type="pres">
      <dgm:prSet presAssocID="{8F4D36BF-4E57-40B8-87CA-FC4DBD53FCFB}" presName="connTx" presStyleLbl="parChTrans1D2" presStyleIdx="4" presStyleCnt="9"/>
      <dgm:spPr/>
      <dgm:t>
        <a:bodyPr/>
        <a:lstStyle/>
        <a:p>
          <a:endParaRPr lang="ru-RU"/>
        </a:p>
      </dgm:t>
    </dgm:pt>
    <dgm:pt modelId="{488AA111-4675-4645-82E4-BFFA9C25A185}" type="pres">
      <dgm:prSet presAssocID="{FA9E3F88-F725-4BF9-9D5E-80C082D7EB05}" presName="node" presStyleLbl="node1" presStyleIdx="4" presStyleCnt="9" custScaleX="1098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AE7B18-E5C8-4672-8656-D9AF5F5C5B0C}" type="pres">
      <dgm:prSet presAssocID="{AB1BC919-0065-455D-905C-2E70D9E78CFA}" presName="Name9" presStyleLbl="parChTrans1D2" presStyleIdx="5" presStyleCnt="9"/>
      <dgm:spPr/>
      <dgm:t>
        <a:bodyPr/>
        <a:lstStyle/>
        <a:p>
          <a:endParaRPr lang="ru-RU"/>
        </a:p>
      </dgm:t>
    </dgm:pt>
    <dgm:pt modelId="{ECFB7C01-C1D4-4DD0-A7BB-898815D3BE4A}" type="pres">
      <dgm:prSet presAssocID="{AB1BC919-0065-455D-905C-2E70D9E78CFA}" presName="connTx" presStyleLbl="parChTrans1D2" presStyleIdx="5" presStyleCnt="9"/>
      <dgm:spPr/>
      <dgm:t>
        <a:bodyPr/>
        <a:lstStyle/>
        <a:p>
          <a:endParaRPr lang="ru-RU"/>
        </a:p>
      </dgm:t>
    </dgm:pt>
    <dgm:pt modelId="{EAA28ACB-A72E-4754-ACD5-8380A5C637B9}" type="pres">
      <dgm:prSet presAssocID="{8EF45565-B45D-411A-BDBE-B9D18A40967E}" presName="node" presStyleLbl="node1" presStyleIdx="5" presStyleCnt="9" custScaleX="104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2EFD06-77C9-4DFB-A21E-DB5BF70CA8D2}" type="pres">
      <dgm:prSet presAssocID="{2166688E-3AAD-4045-8D44-EC8262FC0CC4}" presName="Name9" presStyleLbl="parChTrans1D2" presStyleIdx="6" presStyleCnt="9"/>
      <dgm:spPr/>
      <dgm:t>
        <a:bodyPr/>
        <a:lstStyle/>
        <a:p>
          <a:endParaRPr lang="ru-RU"/>
        </a:p>
      </dgm:t>
    </dgm:pt>
    <dgm:pt modelId="{6A33A0FE-F038-4979-B0FF-D0F46C0FEF5B}" type="pres">
      <dgm:prSet presAssocID="{2166688E-3AAD-4045-8D44-EC8262FC0CC4}" presName="connTx" presStyleLbl="parChTrans1D2" presStyleIdx="6" presStyleCnt="9"/>
      <dgm:spPr/>
      <dgm:t>
        <a:bodyPr/>
        <a:lstStyle/>
        <a:p>
          <a:endParaRPr lang="ru-RU"/>
        </a:p>
      </dgm:t>
    </dgm:pt>
    <dgm:pt modelId="{1DD200E7-6B8C-4CD3-B7E9-9850F4E36EAF}" type="pres">
      <dgm:prSet presAssocID="{161A0B36-1014-4413-8B03-E007A7DB2841}" presName="node" presStyleLbl="node1" presStyleIdx="6" presStyleCnt="9" custScaleX="104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2EE8DB-5AC0-4D3B-9AED-1090AA68742C}" type="pres">
      <dgm:prSet presAssocID="{1DE12FBD-855F-4F90-8207-42B68CF139A1}" presName="Name9" presStyleLbl="parChTrans1D2" presStyleIdx="7" presStyleCnt="9"/>
      <dgm:spPr/>
      <dgm:t>
        <a:bodyPr/>
        <a:lstStyle/>
        <a:p>
          <a:endParaRPr lang="ru-RU"/>
        </a:p>
      </dgm:t>
    </dgm:pt>
    <dgm:pt modelId="{DB121D32-4587-43EF-9F0B-F95E27C5D82A}" type="pres">
      <dgm:prSet presAssocID="{1DE12FBD-855F-4F90-8207-42B68CF139A1}" presName="connTx" presStyleLbl="parChTrans1D2" presStyleIdx="7" presStyleCnt="9"/>
      <dgm:spPr/>
      <dgm:t>
        <a:bodyPr/>
        <a:lstStyle/>
        <a:p>
          <a:endParaRPr lang="ru-RU"/>
        </a:p>
      </dgm:t>
    </dgm:pt>
    <dgm:pt modelId="{9F0DDFBF-1CB4-471C-85CE-9BB6B2822252}" type="pres">
      <dgm:prSet presAssocID="{2918AF82-D191-410A-8449-BB30E06BF9B0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F20383-4920-4966-91E5-729FBE942AE0}" type="pres">
      <dgm:prSet presAssocID="{D04EC4B4-FBE3-453C-8507-87894EB77653}" presName="Name9" presStyleLbl="parChTrans1D2" presStyleIdx="8" presStyleCnt="9"/>
      <dgm:spPr/>
      <dgm:t>
        <a:bodyPr/>
        <a:lstStyle/>
        <a:p>
          <a:endParaRPr lang="ru-RU"/>
        </a:p>
      </dgm:t>
    </dgm:pt>
    <dgm:pt modelId="{CA5C43F2-EDE9-421E-8A63-32591CCFD9D2}" type="pres">
      <dgm:prSet presAssocID="{D04EC4B4-FBE3-453C-8507-87894EB77653}" presName="connTx" presStyleLbl="parChTrans1D2" presStyleIdx="8" presStyleCnt="9"/>
      <dgm:spPr/>
      <dgm:t>
        <a:bodyPr/>
        <a:lstStyle/>
        <a:p>
          <a:endParaRPr lang="ru-RU"/>
        </a:p>
      </dgm:t>
    </dgm:pt>
    <dgm:pt modelId="{61760099-ACDC-4B69-9419-8F7D689D1034}" type="pres">
      <dgm:prSet presAssocID="{ED4CC6AF-1043-465D-8B0B-131E1444F5DB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3D6F6F-D403-4AFE-9247-FE8C8784E628}" type="presOf" srcId="{D04EC4B4-FBE3-453C-8507-87894EB77653}" destId="{CA5C43F2-EDE9-421E-8A63-32591CCFD9D2}" srcOrd="1" destOrd="0" presId="urn:microsoft.com/office/officeart/2005/8/layout/radial1"/>
    <dgm:cxn modelId="{13A1D3EC-BEE8-42BA-9A99-2908AE23A7DA}" srcId="{625C5E8A-D1CD-4A26-A702-7AA8519401D9}" destId="{D27DB40C-8A9F-4646-95C6-D6E13B281A8F}" srcOrd="1" destOrd="0" parTransId="{F2B2B78E-823C-463B-9FF8-60B62CFFAEB4}" sibTransId="{D80561DD-7191-4695-9963-4882350E0C91}"/>
    <dgm:cxn modelId="{681B26F1-890D-4485-B20F-B913589DBD97}" type="presOf" srcId="{CE1B579B-214D-4234-8FE0-646E526990A3}" destId="{C29C3483-711D-4D85-9627-EE12747A7900}" srcOrd="0" destOrd="0" presId="urn:microsoft.com/office/officeart/2005/8/layout/radial1"/>
    <dgm:cxn modelId="{1483F422-A4D5-44FC-B256-80B8B698960A}" type="presOf" srcId="{838D740A-A51B-4646-89C8-1F0114828E1F}" destId="{B631150E-D850-4065-B3D2-0FC063FF2851}" srcOrd="0" destOrd="0" presId="urn:microsoft.com/office/officeart/2005/8/layout/radial1"/>
    <dgm:cxn modelId="{3BD82048-611F-46D3-B904-0044316C4581}" type="presOf" srcId="{319C9E55-1871-450C-B9C6-10DACFE66C8A}" destId="{889414A4-DDC0-4B95-92ED-6534EBE3AA40}" srcOrd="0" destOrd="0" presId="urn:microsoft.com/office/officeart/2005/8/layout/radial1"/>
    <dgm:cxn modelId="{C3DC606E-D133-44C2-A1C7-A3FD2D88904C}" type="presOf" srcId="{D04EC4B4-FBE3-453C-8507-87894EB77653}" destId="{70F20383-4920-4966-91E5-729FBE942AE0}" srcOrd="0" destOrd="0" presId="urn:microsoft.com/office/officeart/2005/8/layout/radial1"/>
    <dgm:cxn modelId="{3F4BFD93-A564-4004-9C72-CE583FA770B9}" type="presOf" srcId="{ED4CC6AF-1043-465D-8B0B-131E1444F5DB}" destId="{61760099-ACDC-4B69-9419-8F7D689D1034}" srcOrd="0" destOrd="0" presId="urn:microsoft.com/office/officeart/2005/8/layout/radial1"/>
    <dgm:cxn modelId="{012CEA0A-D51E-4FE4-AFBF-05A187A06F68}" type="presOf" srcId="{AB1BC919-0065-455D-905C-2E70D9E78CFA}" destId="{9FAE7B18-E5C8-4672-8656-D9AF5F5C5B0C}" srcOrd="0" destOrd="0" presId="urn:microsoft.com/office/officeart/2005/8/layout/radial1"/>
    <dgm:cxn modelId="{6ADFF01B-5F4F-4EB0-8D7B-0AD04B70F3F1}" srcId="{5C64FF98-8327-45EB-A809-AB60EF910EE1}" destId="{838D740A-A51B-4646-89C8-1F0114828E1F}" srcOrd="1" destOrd="0" parTransId="{319C9E55-1871-450C-B9C6-10DACFE66C8A}" sibTransId="{C1BDC2D8-3C57-47F7-8F8C-AE1C40537F41}"/>
    <dgm:cxn modelId="{985136F8-4EDF-4A24-938B-361D4F6C9575}" type="presOf" srcId="{8F4D36BF-4E57-40B8-87CA-FC4DBD53FCFB}" destId="{93365430-02E7-4CEB-A3CA-89E250C1D91E}" srcOrd="0" destOrd="0" presId="urn:microsoft.com/office/officeart/2005/8/layout/radial1"/>
    <dgm:cxn modelId="{8AC03448-8CF3-4ACB-84A6-3C6CA8E6443B}" type="presOf" srcId="{319C9E55-1871-450C-B9C6-10DACFE66C8A}" destId="{F9784A30-1F85-45C1-9A2C-5F72D0DD63B5}" srcOrd="1" destOrd="0" presId="urn:microsoft.com/office/officeart/2005/8/layout/radial1"/>
    <dgm:cxn modelId="{8A2A3A4B-6506-40EC-91B7-A5CFC3FFA319}" srcId="{5C64FF98-8327-45EB-A809-AB60EF910EE1}" destId="{ED4CC6AF-1043-465D-8B0B-131E1444F5DB}" srcOrd="8" destOrd="0" parTransId="{D04EC4B4-FBE3-453C-8507-87894EB77653}" sibTransId="{9ADF3394-A6F4-4C94-9803-5D6B7258D672}"/>
    <dgm:cxn modelId="{95796C46-A065-4F17-B2A7-F44F56685C5D}" srcId="{625C5E8A-D1CD-4A26-A702-7AA8519401D9}" destId="{5C64FF98-8327-45EB-A809-AB60EF910EE1}" srcOrd="0" destOrd="0" parTransId="{B3461D04-58CE-4506-B078-428751353792}" sibTransId="{4E6039E4-8604-4ACA-A460-315A16959DF2}"/>
    <dgm:cxn modelId="{7A389161-ED36-4DE5-AEDC-A0A71E126EA4}" type="presOf" srcId="{8F4D36BF-4E57-40B8-87CA-FC4DBD53FCFB}" destId="{ECAA156E-B577-4069-B201-7BFDA32B717A}" srcOrd="1" destOrd="0" presId="urn:microsoft.com/office/officeart/2005/8/layout/radial1"/>
    <dgm:cxn modelId="{B1C45F17-59FF-4549-BA71-B86FE39B8009}" type="presOf" srcId="{1DE12FBD-855F-4F90-8207-42B68CF139A1}" destId="{392EE8DB-5AC0-4D3B-9AED-1090AA68742C}" srcOrd="0" destOrd="0" presId="urn:microsoft.com/office/officeart/2005/8/layout/radial1"/>
    <dgm:cxn modelId="{95813BAB-A35D-4A88-80BA-79B8CCA9420C}" type="presOf" srcId="{5C64FF98-8327-45EB-A809-AB60EF910EE1}" destId="{55E88A7D-29C0-4B88-AC5A-6DC42EBD44ED}" srcOrd="0" destOrd="0" presId="urn:microsoft.com/office/officeart/2005/8/layout/radial1"/>
    <dgm:cxn modelId="{6AC31F39-DC4A-4D5C-94BA-83199DB92A3B}" type="presOf" srcId="{1DE12FBD-855F-4F90-8207-42B68CF139A1}" destId="{DB121D32-4587-43EF-9F0B-F95E27C5D82A}" srcOrd="1" destOrd="0" presId="urn:microsoft.com/office/officeart/2005/8/layout/radial1"/>
    <dgm:cxn modelId="{4F553D6E-213A-4182-93EE-E435167FD92B}" type="presOf" srcId="{B63CDFE0-795D-434A-9256-2466AB149F93}" destId="{BFD99E95-0BB8-41B2-84C5-7BB1ABAD9AD4}" srcOrd="1" destOrd="0" presId="urn:microsoft.com/office/officeart/2005/8/layout/radial1"/>
    <dgm:cxn modelId="{7BA82F65-FEC0-4060-9EA9-D57660F67A5A}" type="presOf" srcId="{88D9A9B6-4D71-4182-8080-112D1432E666}" destId="{FF8C3360-2FAF-4ADB-A207-D4A5AEA4EB1A}" srcOrd="0" destOrd="0" presId="urn:microsoft.com/office/officeart/2005/8/layout/radial1"/>
    <dgm:cxn modelId="{C34D3C8C-984F-4161-B3EA-FEA2681ECA03}" type="presOf" srcId="{161A0B36-1014-4413-8B03-E007A7DB2841}" destId="{1DD200E7-6B8C-4CD3-B7E9-9850F4E36EAF}" srcOrd="0" destOrd="0" presId="urn:microsoft.com/office/officeart/2005/8/layout/radial1"/>
    <dgm:cxn modelId="{78316758-A757-4127-B9C8-0C5BCB518FFB}" type="presOf" srcId="{6DD724DA-B606-4D3E-8937-CAB3A62B5980}" destId="{6C621138-6B64-425F-B756-F6ED5B3E46C7}" srcOrd="0" destOrd="0" presId="urn:microsoft.com/office/officeart/2005/8/layout/radial1"/>
    <dgm:cxn modelId="{39FC6ACD-059C-4468-8517-A24F40852DB0}" type="presOf" srcId="{B40BC90D-AACA-4BA0-9AF6-D99B8EBD58BE}" destId="{4F0FFBC2-959F-4CFB-BA52-B685F6B91138}" srcOrd="0" destOrd="0" presId="urn:microsoft.com/office/officeart/2005/8/layout/radial1"/>
    <dgm:cxn modelId="{910FA0B0-AF98-415F-8480-84480522AD82}" srcId="{5C64FF98-8327-45EB-A809-AB60EF910EE1}" destId="{88D9A9B6-4D71-4182-8080-112D1432E666}" srcOrd="2" destOrd="0" parTransId="{CE1B579B-214D-4234-8FE0-646E526990A3}" sibTransId="{CB8BEF48-64F1-4DFE-A05C-F7FDD97C0CE3}"/>
    <dgm:cxn modelId="{9B105A20-3D97-4B2A-B2FD-998D4C3783A5}" type="presOf" srcId="{CAB9E92D-90AA-4064-818B-74F18D8DDF7E}" destId="{C5D0AE5A-E1F2-417C-B768-22C26540024F}" srcOrd="1" destOrd="0" presId="urn:microsoft.com/office/officeart/2005/8/layout/radial1"/>
    <dgm:cxn modelId="{5985E849-EA2D-410E-9BF4-78FC97379196}" type="presOf" srcId="{8EF45565-B45D-411A-BDBE-B9D18A40967E}" destId="{EAA28ACB-A72E-4754-ACD5-8380A5C637B9}" srcOrd="0" destOrd="0" presId="urn:microsoft.com/office/officeart/2005/8/layout/radial1"/>
    <dgm:cxn modelId="{56A17F39-A944-47A6-9E46-B2D6481EABA9}" srcId="{5C64FF98-8327-45EB-A809-AB60EF910EE1}" destId="{6DD724DA-B606-4D3E-8937-CAB3A62B5980}" srcOrd="3" destOrd="0" parTransId="{CAB9E92D-90AA-4064-818B-74F18D8DDF7E}" sibTransId="{BB00885E-14D1-4AE9-8878-D45BB1BDCDE6}"/>
    <dgm:cxn modelId="{B32A5DAC-1D2C-4D9A-99A4-88FD22A0FE11}" srcId="{5C64FF98-8327-45EB-A809-AB60EF910EE1}" destId="{161A0B36-1014-4413-8B03-E007A7DB2841}" srcOrd="6" destOrd="0" parTransId="{2166688E-3AAD-4045-8D44-EC8262FC0CC4}" sibTransId="{7B883C53-B520-4FAC-B09A-62BC5E1408DA}"/>
    <dgm:cxn modelId="{65710FD3-85E7-454A-89E8-3771FC7013BD}" type="presOf" srcId="{FA9E3F88-F725-4BF9-9D5E-80C082D7EB05}" destId="{488AA111-4675-4645-82E4-BFFA9C25A185}" srcOrd="0" destOrd="0" presId="urn:microsoft.com/office/officeart/2005/8/layout/radial1"/>
    <dgm:cxn modelId="{D045DAE6-7835-48BA-807F-F3C6D8260B44}" srcId="{5C64FF98-8327-45EB-A809-AB60EF910EE1}" destId="{B40BC90D-AACA-4BA0-9AF6-D99B8EBD58BE}" srcOrd="0" destOrd="0" parTransId="{B63CDFE0-795D-434A-9256-2466AB149F93}" sibTransId="{33A725AB-26F0-47EE-868C-D704E2721AE7}"/>
    <dgm:cxn modelId="{B768C984-2854-4556-A6BE-704038503C39}" type="presOf" srcId="{AB1BC919-0065-455D-905C-2E70D9E78CFA}" destId="{ECFB7C01-C1D4-4DD0-A7BB-898815D3BE4A}" srcOrd="1" destOrd="0" presId="urn:microsoft.com/office/officeart/2005/8/layout/radial1"/>
    <dgm:cxn modelId="{46B1EE0E-0821-49CC-8321-6A720846E652}" type="presOf" srcId="{CAB9E92D-90AA-4064-818B-74F18D8DDF7E}" destId="{50D95BFF-4A08-493D-A4D8-F63CDAECA42E}" srcOrd="0" destOrd="0" presId="urn:microsoft.com/office/officeart/2005/8/layout/radial1"/>
    <dgm:cxn modelId="{A36F19C5-BD25-4904-918D-DD638586BFAB}" srcId="{5C64FF98-8327-45EB-A809-AB60EF910EE1}" destId="{FA9E3F88-F725-4BF9-9D5E-80C082D7EB05}" srcOrd="4" destOrd="0" parTransId="{8F4D36BF-4E57-40B8-87CA-FC4DBD53FCFB}" sibTransId="{FD748F05-8621-4F52-A581-9539C3A753D4}"/>
    <dgm:cxn modelId="{5BC60DA3-AFEB-4CBC-B9DA-A6DCDE8385AC}" type="presOf" srcId="{2918AF82-D191-410A-8449-BB30E06BF9B0}" destId="{9F0DDFBF-1CB4-471C-85CE-9BB6B2822252}" srcOrd="0" destOrd="0" presId="urn:microsoft.com/office/officeart/2005/8/layout/radial1"/>
    <dgm:cxn modelId="{02060709-93F9-4DED-BC09-36B61FFEA52E}" type="presOf" srcId="{B63CDFE0-795D-434A-9256-2466AB149F93}" destId="{2FD7D016-66AD-4C81-AE11-CB294C39ED5F}" srcOrd="0" destOrd="0" presId="urn:microsoft.com/office/officeart/2005/8/layout/radial1"/>
    <dgm:cxn modelId="{2A726909-C3E0-49AF-93D1-D49B761220DA}" srcId="{5C64FF98-8327-45EB-A809-AB60EF910EE1}" destId="{8EF45565-B45D-411A-BDBE-B9D18A40967E}" srcOrd="5" destOrd="0" parTransId="{AB1BC919-0065-455D-905C-2E70D9E78CFA}" sibTransId="{6D04AAB4-35ED-47D6-A673-127D88747BCA}"/>
    <dgm:cxn modelId="{482A22C7-C894-48A3-91A4-402C4A026D22}" type="presOf" srcId="{CE1B579B-214D-4234-8FE0-646E526990A3}" destId="{A1EF9F4D-7E13-49DA-98CC-69DF0D462923}" srcOrd="1" destOrd="0" presId="urn:microsoft.com/office/officeart/2005/8/layout/radial1"/>
    <dgm:cxn modelId="{9A12CBA6-5944-4452-996C-B4678EDAEEE9}" type="presOf" srcId="{625C5E8A-D1CD-4A26-A702-7AA8519401D9}" destId="{6F76D7A6-44C9-4703-950A-FBDD1A2286F3}" srcOrd="0" destOrd="0" presId="urn:microsoft.com/office/officeart/2005/8/layout/radial1"/>
    <dgm:cxn modelId="{D3155682-8083-4C76-9F6D-BA0DF1047C0D}" type="presOf" srcId="{2166688E-3AAD-4045-8D44-EC8262FC0CC4}" destId="{C62EFD06-77C9-4DFB-A21E-DB5BF70CA8D2}" srcOrd="0" destOrd="0" presId="urn:microsoft.com/office/officeart/2005/8/layout/radial1"/>
    <dgm:cxn modelId="{9C937AC7-0591-451B-80A3-AB77031343A9}" srcId="{5C64FF98-8327-45EB-A809-AB60EF910EE1}" destId="{2918AF82-D191-410A-8449-BB30E06BF9B0}" srcOrd="7" destOrd="0" parTransId="{1DE12FBD-855F-4F90-8207-42B68CF139A1}" sibTransId="{F037F754-741E-40DB-876E-322BD6132EF1}"/>
    <dgm:cxn modelId="{49CE1A69-EAD8-434D-B863-EB02FD91983A}" type="presOf" srcId="{2166688E-3AAD-4045-8D44-EC8262FC0CC4}" destId="{6A33A0FE-F038-4979-B0FF-D0F46C0FEF5B}" srcOrd="1" destOrd="0" presId="urn:microsoft.com/office/officeart/2005/8/layout/radial1"/>
    <dgm:cxn modelId="{8166FFEF-D85A-4662-86FF-67127C210CB4}" type="presParOf" srcId="{6F76D7A6-44C9-4703-950A-FBDD1A2286F3}" destId="{55E88A7D-29C0-4B88-AC5A-6DC42EBD44ED}" srcOrd="0" destOrd="0" presId="urn:microsoft.com/office/officeart/2005/8/layout/radial1"/>
    <dgm:cxn modelId="{5BCEC9E4-4AAF-41D6-B772-D17D13E2B46A}" type="presParOf" srcId="{6F76D7A6-44C9-4703-950A-FBDD1A2286F3}" destId="{2FD7D016-66AD-4C81-AE11-CB294C39ED5F}" srcOrd="1" destOrd="0" presId="urn:microsoft.com/office/officeart/2005/8/layout/radial1"/>
    <dgm:cxn modelId="{D7FF562A-5984-49B0-8BA4-3A1B2E02B197}" type="presParOf" srcId="{2FD7D016-66AD-4C81-AE11-CB294C39ED5F}" destId="{BFD99E95-0BB8-41B2-84C5-7BB1ABAD9AD4}" srcOrd="0" destOrd="0" presId="urn:microsoft.com/office/officeart/2005/8/layout/radial1"/>
    <dgm:cxn modelId="{69A304FB-E5E2-4FD5-AED6-942780C0FC49}" type="presParOf" srcId="{6F76D7A6-44C9-4703-950A-FBDD1A2286F3}" destId="{4F0FFBC2-959F-4CFB-BA52-B685F6B91138}" srcOrd="2" destOrd="0" presId="urn:microsoft.com/office/officeart/2005/8/layout/radial1"/>
    <dgm:cxn modelId="{50291200-7A1D-484E-BF05-22C29938C902}" type="presParOf" srcId="{6F76D7A6-44C9-4703-950A-FBDD1A2286F3}" destId="{889414A4-DDC0-4B95-92ED-6534EBE3AA40}" srcOrd="3" destOrd="0" presId="urn:microsoft.com/office/officeart/2005/8/layout/radial1"/>
    <dgm:cxn modelId="{2C2B1FD9-91FA-410C-9EE7-61526A8AC509}" type="presParOf" srcId="{889414A4-DDC0-4B95-92ED-6534EBE3AA40}" destId="{F9784A30-1F85-45C1-9A2C-5F72D0DD63B5}" srcOrd="0" destOrd="0" presId="urn:microsoft.com/office/officeart/2005/8/layout/radial1"/>
    <dgm:cxn modelId="{AD171436-52B2-4FE3-AB5A-430907E2F140}" type="presParOf" srcId="{6F76D7A6-44C9-4703-950A-FBDD1A2286F3}" destId="{B631150E-D850-4065-B3D2-0FC063FF2851}" srcOrd="4" destOrd="0" presId="urn:microsoft.com/office/officeart/2005/8/layout/radial1"/>
    <dgm:cxn modelId="{D38CDD23-32FF-483E-B00C-A5EC98F40D7D}" type="presParOf" srcId="{6F76D7A6-44C9-4703-950A-FBDD1A2286F3}" destId="{C29C3483-711D-4D85-9627-EE12747A7900}" srcOrd="5" destOrd="0" presId="urn:microsoft.com/office/officeart/2005/8/layout/radial1"/>
    <dgm:cxn modelId="{B5A26AB1-9021-47C2-9A5C-224E6ED60550}" type="presParOf" srcId="{C29C3483-711D-4D85-9627-EE12747A7900}" destId="{A1EF9F4D-7E13-49DA-98CC-69DF0D462923}" srcOrd="0" destOrd="0" presId="urn:microsoft.com/office/officeart/2005/8/layout/radial1"/>
    <dgm:cxn modelId="{D1E5D8DF-0577-4ECE-92C9-2B4AEBA8D1F3}" type="presParOf" srcId="{6F76D7A6-44C9-4703-950A-FBDD1A2286F3}" destId="{FF8C3360-2FAF-4ADB-A207-D4A5AEA4EB1A}" srcOrd="6" destOrd="0" presId="urn:microsoft.com/office/officeart/2005/8/layout/radial1"/>
    <dgm:cxn modelId="{7BAEE2B6-3BDA-4989-B48A-6C34EE3CE089}" type="presParOf" srcId="{6F76D7A6-44C9-4703-950A-FBDD1A2286F3}" destId="{50D95BFF-4A08-493D-A4D8-F63CDAECA42E}" srcOrd="7" destOrd="0" presId="urn:microsoft.com/office/officeart/2005/8/layout/radial1"/>
    <dgm:cxn modelId="{D7E77CC3-A89A-46E4-B248-65DAC5879716}" type="presParOf" srcId="{50D95BFF-4A08-493D-A4D8-F63CDAECA42E}" destId="{C5D0AE5A-E1F2-417C-B768-22C26540024F}" srcOrd="0" destOrd="0" presId="urn:microsoft.com/office/officeart/2005/8/layout/radial1"/>
    <dgm:cxn modelId="{5882192F-414B-444C-8930-3059B857F720}" type="presParOf" srcId="{6F76D7A6-44C9-4703-950A-FBDD1A2286F3}" destId="{6C621138-6B64-425F-B756-F6ED5B3E46C7}" srcOrd="8" destOrd="0" presId="urn:microsoft.com/office/officeart/2005/8/layout/radial1"/>
    <dgm:cxn modelId="{03BAA4EB-192A-4A6B-8B4A-5D325554CAB7}" type="presParOf" srcId="{6F76D7A6-44C9-4703-950A-FBDD1A2286F3}" destId="{93365430-02E7-4CEB-A3CA-89E250C1D91E}" srcOrd="9" destOrd="0" presId="urn:microsoft.com/office/officeart/2005/8/layout/radial1"/>
    <dgm:cxn modelId="{6250F147-BA02-4B09-A943-641DB2203C37}" type="presParOf" srcId="{93365430-02E7-4CEB-A3CA-89E250C1D91E}" destId="{ECAA156E-B577-4069-B201-7BFDA32B717A}" srcOrd="0" destOrd="0" presId="urn:microsoft.com/office/officeart/2005/8/layout/radial1"/>
    <dgm:cxn modelId="{F5B0505A-AB04-4D6E-92EA-78AB35888D2B}" type="presParOf" srcId="{6F76D7A6-44C9-4703-950A-FBDD1A2286F3}" destId="{488AA111-4675-4645-82E4-BFFA9C25A185}" srcOrd="10" destOrd="0" presId="urn:microsoft.com/office/officeart/2005/8/layout/radial1"/>
    <dgm:cxn modelId="{361A59FB-2191-4EA8-8EF8-ACC800985482}" type="presParOf" srcId="{6F76D7A6-44C9-4703-950A-FBDD1A2286F3}" destId="{9FAE7B18-E5C8-4672-8656-D9AF5F5C5B0C}" srcOrd="11" destOrd="0" presId="urn:microsoft.com/office/officeart/2005/8/layout/radial1"/>
    <dgm:cxn modelId="{EE5711B9-0F19-4ED4-8D35-8E5E6277B013}" type="presParOf" srcId="{9FAE7B18-E5C8-4672-8656-D9AF5F5C5B0C}" destId="{ECFB7C01-C1D4-4DD0-A7BB-898815D3BE4A}" srcOrd="0" destOrd="0" presId="urn:microsoft.com/office/officeart/2005/8/layout/radial1"/>
    <dgm:cxn modelId="{3FD0516E-D089-4D65-8EFD-2C51BC3D47C8}" type="presParOf" srcId="{6F76D7A6-44C9-4703-950A-FBDD1A2286F3}" destId="{EAA28ACB-A72E-4754-ACD5-8380A5C637B9}" srcOrd="12" destOrd="0" presId="urn:microsoft.com/office/officeart/2005/8/layout/radial1"/>
    <dgm:cxn modelId="{8BBF414F-F16A-43E8-AF38-7EBA0DBA2FB7}" type="presParOf" srcId="{6F76D7A6-44C9-4703-950A-FBDD1A2286F3}" destId="{C62EFD06-77C9-4DFB-A21E-DB5BF70CA8D2}" srcOrd="13" destOrd="0" presId="urn:microsoft.com/office/officeart/2005/8/layout/radial1"/>
    <dgm:cxn modelId="{644C9B53-4294-4743-8F50-0926877924AA}" type="presParOf" srcId="{C62EFD06-77C9-4DFB-A21E-DB5BF70CA8D2}" destId="{6A33A0FE-F038-4979-B0FF-D0F46C0FEF5B}" srcOrd="0" destOrd="0" presId="urn:microsoft.com/office/officeart/2005/8/layout/radial1"/>
    <dgm:cxn modelId="{39C70ED4-DAE1-4B8F-B0F3-094F97BF9297}" type="presParOf" srcId="{6F76D7A6-44C9-4703-950A-FBDD1A2286F3}" destId="{1DD200E7-6B8C-4CD3-B7E9-9850F4E36EAF}" srcOrd="14" destOrd="0" presId="urn:microsoft.com/office/officeart/2005/8/layout/radial1"/>
    <dgm:cxn modelId="{9ABEF821-D619-40B1-82E1-0528E6EA06C0}" type="presParOf" srcId="{6F76D7A6-44C9-4703-950A-FBDD1A2286F3}" destId="{392EE8DB-5AC0-4D3B-9AED-1090AA68742C}" srcOrd="15" destOrd="0" presId="urn:microsoft.com/office/officeart/2005/8/layout/radial1"/>
    <dgm:cxn modelId="{844F216C-4A79-4D1D-A8FB-BD39203A19E6}" type="presParOf" srcId="{392EE8DB-5AC0-4D3B-9AED-1090AA68742C}" destId="{DB121D32-4587-43EF-9F0B-F95E27C5D82A}" srcOrd="0" destOrd="0" presId="urn:microsoft.com/office/officeart/2005/8/layout/radial1"/>
    <dgm:cxn modelId="{1572684D-2738-449B-9511-B4CD3C9856F3}" type="presParOf" srcId="{6F76D7A6-44C9-4703-950A-FBDD1A2286F3}" destId="{9F0DDFBF-1CB4-471C-85CE-9BB6B2822252}" srcOrd="16" destOrd="0" presId="urn:microsoft.com/office/officeart/2005/8/layout/radial1"/>
    <dgm:cxn modelId="{5FBC27F1-D5D9-4ADA-BE08-FA24A67997CC}" type="presParOf" srcId="{6F76D7A6-44C9-4703-950A-FBDD1A2286F3}" destId="{70F20383-4920-4966-91E5-729FBE942AE0}" srcOrd="17" destOrd="0" presId="urn:microsoft.com/office/officeart/2005/8/layout/radial1"/>
    <dgm:cxn modelId="{84A3A315-B09A-4300-9199-BC3599ABF5F5}" type="presParOf" srcId="{70F20383-4920-4966-91E5-729FBE942AE0}" destId="{CA5C43F2-EDE9-421E-8A63-32591CCFD9D2}" srcOrd="0" destOrd="0" presId="urn:microsoft.com/office/officeart/2005/8/layout/radial1"/>
    <dgm:cxn modelId="{BE07AE87-DB9D-4AB4-B30C-3D5A9EAF800C}" type="presParOf" srcId="{6F76D7A6-44C9-4703-950A-FBDD1A2286F3}" destId="{61760099-ACDC-4B69-9419-8F7D689D1034}" srcOrd="1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E7D2A-076E-4ABF-A5B6-56E3D032A904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96B72-36DF-4632-A7BB-E7188C33C2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025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192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696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098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240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260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4709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424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8742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0206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2829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763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4114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5607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8379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991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6262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455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8017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2232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8528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3216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582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216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7419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684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1354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0688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990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2837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5338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371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0894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969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8916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7521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2299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0569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4881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613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00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436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474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32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183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/>
              <a:pPr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400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684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053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20.07.2018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11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е 3"/>
          <p:cNvSpPr txBox="1"/>
          <p:nvPr/>
        </p:nvSpPr>
        <p:spPr>
          <a:xfrm>
            <a:off x="697416" y="4221088"/>
            <a:ext cx="8127355" cy="1754326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rgbClr val="002060"/>
                </a:solidFill>
                <a:latin typeface="Monotype Corsiva" pitchFamily="66" charset="0"/>
              </a:rPr>
              <a:t>Воспитателя</a:t>
            </a:r>
            <a:r>
              <a:rPr lang="ru-RU" sz="3600" b="1" i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err="1" smtClean="0">
                <a:solidFill>
                  <a:srgbClr val="002060"/>
                </a:solidFill>
                <a:latin typeface="Monotype Corsiva" pitchFamily="66" charset="0"/>
              </a:rPr>
              <a:t>Чернышовой</a:t>
            </a:r>
            <a:r>
              <a:rPr lang="ru-RU" sz="4000" b="1" i="1" dirty="0" smtClean="0">
                <a:solidFill>
                  <a:srgbClr val="002060"/>
                </a:solidFill>
                <a:latin typeface="Monotype Corsiva" pitchFamily="66" charset="0"/>
              </a:rPr>
              <a:t> Натальи Александровны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200" b="1" i="1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3" name="Поле 2"/>
          <p:cNvSpPr txBox="1"/>
          <p:nvPr/>
        </p:nvSpPr>
        <p:spPr>
          <a:xfrm>
            <a:off x="1115616" y="3142592"/>
            <a:ext cx="7695491" cy="127361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7200" b="1" dirty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Bookman Old Style" panose="02050604050505020204" pitchFamily="18" charset="0"/>
                <a:ea typeface="Batang" panose="02030600000101010101" pitchFamily="18" charset="-127"/>
                <a:cs typeface="Times New Roman"/>
              </a:rPr>
              <a:t>ПОРТФОЛИО</a:t>
            </a:r>
            <a:endParaRPr lang="ru-RU" sz="1100" dirty="0">
              <a:solidFill>
                <a:srgbClr val="FF0000"/>
              </a:solidFill>
              <a:effectLst/>
              <a:latin typeface="Bookman Old Style" panose="02050604050505020204" pitchFamily="18" charset="0"/>
              <a:ea typeface="Batang" panose="02030600000101010101" pitchFamily="18" charset="-127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0"/>
            <a:ext cx="68580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Лобачевская общеобразовательная начальная школа –детский сад  филиал  МБОУ  «Обливская СОШ №2»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73375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b="1" dirty="0" err="1" smtClean="0">
                <a:solidFill>
                  <a:srgbClr val="FF0000"/>
                </a:solidFill>
              </a:rPr>
              <a:t>Развлеченеие</a:t>
            </a:r>
            <a:r>
              <a:rPr lang="ru-RU" sz="4000" b="1" dirty="0" smtClean="0">
                <a:solidFill>
                  <a:srgbClr val="FF0000"/>
                </a:solidFill>
              </a:rPr>
              <a:t> «Моя Родина Россия»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DSC0151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6" y="2214554"/>
            <a:ext cx="4627534" cy="37862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DSC0150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57818" y="3000372"/>
            <a:ext cx="3607629" cy="34290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072494" cy="92869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Интегрированное занятие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«Мы помним, мы гордимся»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0141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857364"/>
            <a:ext cx="4381529" cy="45005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DSC0141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2786058"/>
            <a:ext cx="3762402" cy="3786215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  <a:solidFill>
            <a:srgbClr val="3BEE32"/>
          </a:solidFill>
        </p:spPr>
        <p:txBody>
          <a:bodyPr/>
          <a:lstStyle/>
          <a:p>
            <a:r>
              <a:rPr lang="ru-RU" dirty="0" smtClean="0"/>
              <a:t>Проект «Огород в </a:t>
            </a:r>
            <a:r>
              <a:rPr lang="ru-RU" dirty="0" err="1" smtClean="0"/>
              <a:t>Ромашково</a:t>
            </a:r>
            <a:r>
              <a:rPr lang="ru-RU" dirty="0" smtClean="0"/>
              <a:t>»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132856"/>
            <a:ext cx="3456384" cy="259228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132856"/>
            <a:ext cx="3491880" cy="26189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4824155"/>
            <a:ext cx="2808312" cy="2106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479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128792" cy="706090"/>
          </a:xfrm>
          <a:solidFill>
            <a:srgbClr val="92D050"/>
          </a:solidFill>
          <a:ln>
            <a:solidFill>
              <a:srgbClr val="92D050"/>
            </a:solidFill>
          </a:ln>
        </p:spPr>
        <p:txBody>
          <a:bodyPr/>
          <a:lstStyle/>
          <a:p>
            <a:r>
              <a:rPr lang="ru-RU" dirty="0" smtClean="0"/>
              <a:t>Проект «Поможем Птицам»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995737"/>
            <a:ext cx="3822034" cy="286652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4499" y="3604024"/>
            <a:ext cx="4293028" cy="321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581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488832" cy="418058"/>
          </a:xfrm>
          <a:solidFill>
            <a:srgbClr val="FF0000"/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ru-RU" sz="4800" dirty="0" smtClean="0"/>
              <a:t>Беседа «День Победы»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902551"/>
            <a:ext cx="3763457" cy="282259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902551"/>
            <a:ext cx="3995936" cy="29969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4899503"/>
            <a:ext cx="2483768" cy="186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8336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040"/>
            <a:ext cx="9144000" cy="857959"/>
          </a:xfrm>
          <a:solidFill>
            <a:srgbClr val="3BEE32"/>
          </a:solidFill>
        </p:spPr>
        <p:txBody>
          <a:bodyPr/>
          <a:lstStyle/>
          <a:p>
            <a:r>
              <a:rPr lang="ru-RU" dirty="0" smtClean="0"/>
              <a:t>Праздник «Мы помним…»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1916833"/>
            <a:ext cx="3384376" cy="25382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060848"/>
            <a:ext cx="3419872" cy="25649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4528" y="3933056"/>
            <a:ext cx="3528392" cy="2802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51665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Схема 19"/>
          <p:cNvGraphicFramePr/>
          <p:nvPr>
            <p:extLst>
              <p:ext uri="{D42A27DB-BD31-4B8C-83A1-F6EECF244321}">
                <p14:modId xmlns:p14="http://schemas.microsoft.com/office/powerpoint/2010/main" val="1284936337"/>
              </p:ext>
            </p:extLst>
          </p:nvPr>
        </p:nvGraphicFramePr>
        <p:xfrm>
          <a:off x="107504" y="116632"/>
          <a:ext cx="8856984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579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3"/>
    </mc:Choice>
    <mc:Fallback xmlns="">
      <p:transition spd="slow" advTm="2283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900" dirty="0"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1752" y="764704"/>
            <a:ext cx="87347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sz="2000" b="1" dirty="0">
                <a:solidFill>
                  <a:srgbClr val="FFFF00"/>
                </a:solidFill>
                <a:cs typeface="Arial" panose="020B0604020202020204" pitchFamily="34" charset="0"/>
              </a:rPr>
              <a:t>Оформление материалов по различным направлениям деятельности, с использованием программ </a:t>
            </a:r>
            <a:r>
              <a:rPr lang="ru-RU" sz="2000" b="1" dirty="0" err="1">
                <a:solidFill>
                  <a:srgbClr val="FFFF00"/>
                </a:solidFill>
                <a:cs typeface="Arial" panose="020B0604020202020204" pitchFamily="34" charset="0"/>
              </a:rPr>
              <a:t>Microsoft</a:t>
            </a:r>
            <a:r>
              <a:rPr lang="en-US" sz="2000" b="1" dirty="0">
                <a:solidFill>
                  <a:srgbClr val="FFFF00"/>
                </a:solidFill>
                <a:cs typeface="Arial" panose="020B0604020202020204" pitchFamily="34" charset="0"/>
              </a:rPr>
              <a:t> O</a:t>
            </a:r>
            <a:r>
              <a:rPr lang="ru-RU" sz="2000" b="1" dirty="0" err="1">
                <a:solidFill>
                  <a:srgbClr val="FFFF00"/>
                </a:solidFill>
                <a:cs typeface="Arial" panose="020B0604020202020204" pitchFamily="34" charset="0"/>
              </a:rPr>
              <a:t>ffice,Word</a:t>
            </a:r>
            <a:r>
              <a:rPr lang="ru-RU" sz="2000" b="1" dirty="0">
                <a:solidFill>
                  <a:srgbClr val="FFFF00"/>
                </a:solidFill>
                <a:cs typeface="Arial" panose="020B0604020202020204" pitchFamily="34" charset="0"/>
              </a:rPr>
              <a:t>, </a:t>
            </a:r>
            <a:r>
              <a:rPr lang="ru-RU" sz="2000" b="1" dirty="0" err="1">
                <a:solidFill>
                  <a:srgbClr val="FFFF00"/>
                </a:solidFill>
                <a:cs typeface="Arial" panose="020B0604020202020204" pitchFamily="34" charset="0"/>
              </a:rPr>
              <a:t>Excel</a:t>
            </a:r>
            <a:r>
              <a:rPr lang="ru-RU" sz="2000" b="1" dirty="0">
                <a:solidFill>
                  <a:srgbClr val="FFFF00"/>
                </a:solidFill>
                <a:cs typeface="Arial" panose="020B0604020202020204" pitchFamily="34" charset="0"/>
              </a:rPr>
              <a:t>, в том числе при разработки планов и конспектов НОД, различного вида мероприятий, консультаций для </a:t>
            </a:r>
            <a:r>
              <a:rPr lang="ru-RU" sz="2000" b="1" dirty="0" smtClean="0">
                <a:solidFill>
                  <a:srgbClr val="FFFF00"/>
                </a:solidFill>
                <a:cs typeface="Arial" panose="020B0604020202020204" pitchFamily="34" charset="0"/>
              </a:rPr>
              <a:t>родителей.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sz="2000" b="1" dirty="0" smtClean="0">
                <a:solidFill>
                  <a:srgbClr val="FFFF00"/>
                </a:solidFill>
              </a:rPr>
              <a:t>Создание </a:t>
            </a:r>
            <a:r>
              <a:rPr lang="ru-RU" sz="2000" b="1" dirty="0">
                <a:solidFill>
                  <a:srgbClr val="FFFF00"/>
                </a:solidFill>
              </a:rPr>
              <a:t>презентаций в программе </a:t>
            </a:r>
            <a:r>
              <a:rPr lang="en-US" sz="2000" b="1" dirty="0">
                <a:solidFill>
                  <a:srgbClr val="FFFF00"/>
                </a:solidFill>
              </a:rPr>
              <a:t>Power Point</a:t>
            </a:r>
            <a:r>
              <a:rPr lang="ru-RU" sz="2000" b="1" dirty="0">
                <a:solidFill>
                  <a:srgbClr val="FFFF00"/>
                </a:solidFill>
              </a:rPr>
              <a:t> для повышения эффективности образовательной деятельности с детьми и педагогической компетенции у родителей в процессе проведения родительских собраний, праздничных </a:t>
            </a:r>
            <a:r>
              <a:rPr lang="ru-RU" sz="2000" b="1" dirty="0" smtClean="0">
                <a:solidFill>
                  <a:srgbClr val="FFFF00"/>
                </a:solidFill>
              </a:rPr>
              <a:t>мероприятий.</a:t>
            </a:r>
            <a:endParaRPr lang="ru-RU" sz="2000" b="1" dirty="0">
              <a:solidFill>
                <a:srgbClr val="FFFF00"/>
              </a:solidFill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sz="2000" b="1" dirty="0" smtClean="0">
                <a:solidFill>
                  <a:srgbClr val="FFFF00"/>
                </a:solidFill>
                <a:cs typeface="Arial" panose="020B0604020202020204" pitchFamily="34" charset="0"/>
              </a:rPr>
              <a:t>Использование </a:t>
            </a:r>
            <a:r>
              <a:rPr lang="ru-RU" sz="2000" b="1" dirty="0">
                <a:solidFill>
                  <a:srgbClr val="FFFF00"/>
                </a:solidFill>
                <a:cs typeface="Arial" panose="020B0604020202020204" pitchFamily="34" charset="0"/>
              </a:rPr>
              <a:t>презентаций и детских анимационных фильмов с </a:t>
            </a:r>
            <a:r>
              <a:rPr lang="ru-RU" sz="2000" b="1" dirty="0" smtClean="0">
                <a:solidFill>
                  <a:srgbClr val="FFFF00"/>
                </a:solidFill>
                <a:cs typeface="Arial" panose="020B0604020202020204" pitchFamily="34" charset="0"/>
              </a:rPr>
              <a:t>целью информационного и научно-педагогического сопровождения образовательного процесса в группе, в подборе дополнительного познавательно – иллюстративного материала.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sz="2000" b="1" dirty="0" smtClean="0">
                <a:solidFill>
                  <a:srgbClr val="FFFF00"/>
                </a:solidFill>
                <a:cs typeface="Arial" panose="020B0604020202020204" pitchFamily="34" charset="0"/>
              </a:rPr>
              <a:t>Оформление стендов, буклетов и визитной карточки группы.</a:t>
            </a:r>
            <a:endParaRPr lang="ru-RU" sz="2000" b="1" dirty="0">
              <a:solidFill>
                <a:srgbClr val="FFFF00"/>
              </a:solidFill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sz="2000" b="1" dirty="0" smtClean="0">
                <a:solidFill>
                  <a:srgbClr val="FFFF00"/>
                </a:solidFill>
                <a:cs typeface="Arial" panose="020B0604020202020204" pitchFamily="34" charset="0"/>
              </a:rPr>
              <a:t>Размещение собственных методических разработок, </a:t>
            </a:r>
            <a:r>
              <a:rPr lang="ru-RU" sz="2000" b="1" dirty="0" smtClean="0">
                <a:solidFill>
                  <a:srgbClr val="FFFF00"/>
                </a:solidFill>
              </a:rPr>
              <a:t>публикаций, материалов </a:t>
            </a:r>
            <a:r>
              <a:rPr lang="ru-RU" sz="2000" b="1" dirty="0" smtClean="0">
                <a:solidFill>
                  <a:srgbClr val="FFFF00"/>
                </a:solidFill>
                <a:cs typeface="Arial" panose="020B0604020202020204" pitchFamily="34" charset="0"/>
              </a:rPr>
              <a:t>в сети </a:t>
            </a:r>
            <a:r>
              <a:rPr lang="ru-RU" sz="2000" b="1" dirty="0" smtClean="0">
                <a:solidFill>
                  <a:srgbClr val="FFFF00"/>
                </a:solidFill>
              </a:rPr>
              <a:t>Интернет.  </a:t>
            </a:r>
            <a:endParaRPr lang="ru-RU" sz="2000" b="1" dirty="0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4624"/>
            <a:ext cx="9144000" cy="7864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FF0000"/>
                </a:solidFill>
                <a:latin typeface="+mn-lt"/>
                <a:ea typeface="Times New Roman"/>
              </a:rPr>
              <a:t>Использование ИКТ в образовательном процессе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159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3"/>
    </mc:Choice>
    <mc:Fallback xmlns="">
      <p:transition spd="slow" advTm="2283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428604"/>
            <a:ext cx="8562821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6390456" cy="6046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i="1" dirty="0"/>
              <a:t>«Почему я работаю в детском саду?»</a:t>
            </a:r>
            <a:br>
              <a:rPr lang="ru-RU" sz="2000" b="1" i="1" dirty="0"/>
            </a:br>
            <a:r>
              <a:rPr lang="ru-RU" sz="2000" b="1" i="1" dirty="0"/>
              <a:t>Я на смену иду, обо всем забывая,</a:t>
            </a:r>
            <a:br>
              <a:rPr lang="ru-RU" sz="2000" b="1" i="1" dirty="0"/>
            </a:br>
            <a:r>
              <a:rPr lang="ru-RU" sz="2000" b="1" i="1" dirty="0"/>
              <a:t>С головой окунусь в мир, где нет мне покоя.</a:t>
            </a:r>
            <a:br>
              <a:rPr lang="ru-RU" sz="2000" b="1" i="1" dirty="0"/>
            </a:br>
            <a:r>
              <a:rPr lang="ru-RU" sz="2000" b="1" i="1" dirty="0"/>
              <a:t>Знаю, ждут, налетят, едва с ног не сбивая,</a:t>
            </a:r>
            <a:br>
              <a:rPr lang="ru-RU" sz="2000" b="1" i="1" dirty="0"/>
            </a:br>
            <a:r>
              <a:rPr lang="ru-RU" sz="2000" b="1" i="1" dirty="0"/>
              <a:t>А в глазах столько счастья! Где возможно такое?</a:t>
            </a:r>
            <a:br>
              <a:rPr lang="ru-RU" sz="2000" b="1" i="1" dirty="0"/>
            </a:br>
            <a:r>
              <a:rPr lang="ru-RU" sz="2000" b="1" i="1" dirty="0"/>
              <a:t>Я учу их и с ними учусь каждый день.</a:t>
            </a:r>
            <a:br>
              <a:rPr lang="ru-RU" sz="2000" b="1" i="1" dirty="0"/>
            </a:br>
            <a:r>
              <a:rPr lang="ru-RU" sz="2000" b="1" i="1" dirty="0"/>
              <a:t>В страну знаний хотим открыть вместе двери.</a:t>
            </a:r>
            <a:br>
              <a:rPr lang="ru-RU" sz="2000" b="1" i="1" dirty="0"/>
            </a:br>
            <a:r>
              <a:rPr lang="ru-RU" sz="2000" b="1" i="1" dirty="0"/>
              <a:t>Не ложится на лица сомнения тень.</a:t>
            </a:r>
            <a:br>
              <a:rPr lang="ru-RU" sz="2000" b="1" i="1" dirty="0"/>
            </a:br>
            <a:r>
              <a:rPr lang="ru-RU" sz="2000" b="1" i="1" dirty="0"/>
              <a:t>Как мне верят они, кто еще так поверит?!</a:t>
            </a:r>
            <a:br>
              <a:rPr lang="ru-RU" sz="2000" b="1" i="1" dirty="0"/>
            </a:br>
            <a:r>
              <a:rPr lang="ru-RU" sz="2000" b="1" i="1" dirty="0"/>
              <a:t>Уверена, я не напрасно тружусь,</a:t>
            </a:r>
            <a:br>
              <a:rPr lang="ru-RU" sz="2000" b="1" i="1" dirty="0"/>
            </a:br>
            <a:r>
              <a:rPr lang="ru-RU" sz="2000" b="1" i="1" dirty="0"/>
              <a:t>Зовусь «воспитатель» и этим горжусь!</a:t>
            </a:r>
            <a:br>
              <a:rPr lang="ru-RU" sz="2000" b="1" i="1" dirty="0"/>
            </a:br>
            <a:r>
              <a:rPr lang="ru-RU" sz="2000" b="1" i="1" dirty="0"/>
              <a:t>Наверное – это вот и есть ответ –</a:t>
            </a:r>
            <a:br>
              <a:rPr lang="ru-RU" sz="2000" b="1" i="1" dirty="0"/>
            </a:br>
            <a:r>
              <a:rPr lang="ru-RU" sz="2000" b="1" i="1" dirty="0"/>
              <a:t>Ценнее нашего труда на свете нет!»</a:t>
            </a:r>
          </a:p>
        </p:txBody>
      </p:sp>
    </p:spTree>
    <p:extLst>
      <p:ext uri="{BB962C8B-B14F-4D97-AF65-F5344CB8AC3E}">
        <p14:creationId xmlns:p14="http://schemas.microsoft.com/office/powerpoint/2010/main" val="269685344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е 9"/>
          <p:cNvSpPr txBox="1"/>
          <p:nvPr/>
        </p:nvSpPr>
        <p:spPr>
          <a:xfrm>
            <a:off x="180123" y="1772816"/>
            <a:ext cx="6535017" cy="4870894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i="1" dirty="0" err="1" smtClean="0">
                <a:solidFill>
                  <a:srgbClr val="660066"/>
                </a:solidFill>
                <a:ea typeface="Batang" panose="02030600000101010101" pitchFamily="18" charset="-127"/>
              </a:rPr>
              <a:t>Чернышова</a:t>
            </a:r>
            <a:r>
              <a:rPr lang="ru-RU" sz="3600" b="1" i="1" dirty="0" smtClean="0">
                <a:solidFill>
                  <a:srgbClr val="660066"/>
                </a:solidFill>
                <a:ea typeface="Batang" panose="02030600000101010101" pitchFamily="18" charset="-127"/>
              </a:rPr>
              <a:t> Наталья Александровна</a:t>
            </a:r>
          </a:p>
          <a:p>
            <a:pPr algn="ct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Дата рождения: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07. 11. 1976 г.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Образование: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среднее общее образование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Место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работы: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Лобачевская общеобразовательная начальная школа –детский сад  филиал  МБОУ  «Обливская СОШ №2»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Занимаемая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должность: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воспитатель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Стаж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работы: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 года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/>
              <a:t> </a:t>
            </a:r>
          </a:p>
          <a:p>
            <a:r>
              <a:rPr lang="ru-RU" sz="2000" dirty="0" smtClean="0"/>
              <a:t>          </a:t>
            </a:r>
            <a:endParaRPr lang="ru-RU" sz="20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14290"/>
            <a:ext cx="8229600" cy="78581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dirty="0" smtClean="0">
                <a:solidFill>
                  <a:srgbClr val="002060"/>
                </a:solidFill>
                <a:latin typeface="+mn-lt"/>
                <a:ea typeface="Times New Roman"/>
              </a:rPr>
              <a:t>Общее сведения :</a:t>
            </a:r>
            <a:endParaRPr lang="ru-RU" sz="60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" name="Рисунок 4" descr="SAM_419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950" y="1857364"/>
            <a:ext cx="2643206" cy="464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46922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57158" y="142852"/>
            <a:ext cx="8572560" cy="15001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Мое хобби :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рукоделие из бросового  материала 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9" name="Содержимое 8" descr="SAM_039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1928802"/>
            <a:ext cx="4605857" cy="34543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SAM_04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0127" y="3000372"/>
            <a:ext cx="4333872" cy="3250404"/>
          </a:xfrm>
          <a:prstGeom prst="rect">
            <a:avLst/>
          </a:prstGeom>
          <a:ln>
            <a:solidFill>
              <a:srgbClr val="FFFF00"/>
            </a:solidFill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8572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Развлечение «Широкая масленица"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AM_380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2071678"/>
            <a:ext cx="3815732" cy="2928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SAM_380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14810" y="3571876"/>
            <a:ext cx="4711819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7969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Создание </a:t>
            </a:r>
            <a:r>
              <a:rPr lang="ru-RU" b="1" dirty="0" err="1" smtClean="0">
                <a:solidFill>
                  <a:srgbClr val="FF0000"/>
                </a:solidFill>
              </a:rPr>
              <a:t>д\и</a:t>
            </a:r>
            <a:r>
              <a:rPr lang="ru-RU" b="1" dirty="0" smtClean="0">
                <a:solidFill>
                  <a:srgbClr val="FF0000"/>
                </a:solidFill>
              </a:rPr>
              <a:t>  «Лучики»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SAM_521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1" y="2000241"/>
            <a:ext cx="4000528" cy="3143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SAM_522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0562" y="3500438"/>
            <a:ext cx="4429188" cy="31511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501122" cy="7254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Акция «Соблюдай ПДД»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SAM_161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71604" y="2143116"/>
            <a:ext cx="6034617" cy="42402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3573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Развлечение «Праздник воздушных шаров»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4" name="Содержимое 3" descr="SAM_900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2357430"/>
            <a:ext cx="3778810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SAM_900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3438" y="2143116"/>
            <a:ext cx="4071966" cy="44291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M_910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1857364"/>
            <a:ext cx="3978187" cy="4143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Интегрированное занятие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«Экспериментирование с волшебной водой»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SAM_9103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2768198"/>
            <a:ext cx="4231754" cy="33345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5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>
        <a:scene3d>
          <a:camera prst="orthographicFront">
            <a:rot lat="0" lon="0" rev="0"/>
          </a:camera>
          <a:lightRig rig="contrasting" dir="t">
            <a:rot lat="0" lon="0" rev="4500000"/>
          </a:lightRig>
        </a:scene3d>
        <a:sp3d contourW="6350" prstMaterial="metal">
          <a:bevelT w="127000" h="31750" prst="relaxedInset"/>
          <a:contourClr>
            <a:schemeClr val="accent1">
              <a:shade val="75000"/>
            </a:schemeClr>
          </a:contourClr>
        </a:sp3d>
      </a:bodyPr>
      <a:lstStyle>
        <a:defPPr algn="ctr">
          <a:defRPr b="1" cap="all" dirty="0" smtClean="0">
            <a:ln w="0">
              <a:solidFill>
                <a:schemeClr val="tx1"/>
              </a:solidFill>
            </a:ln>
            <a:gradFill flip="none">
              <a:gsLst>
                <a:gs pos="0">
                  <a:schemeClr val="accent1">
                    <a:tint val="75000"/>
                    <a:shade val="75000"/>
                    <a:satMod val="170000"/>
                  </a:schemeClr>
                </a:gs>
                <a:gs pos="49000">
                  <a:schemeClr val="accent1">
                    <a:tint val="88000"/>
                    <a:shade val="65000"/>
                    <a:satMod val="172000"/>
                  </a:schemeClr>
                </a:gs>
                <a:gs pos="50000">
                  <a:schemeClr val="accent1">
                    <a:shade val="65000"/>
                    <a:satMod val="130000"/>
                  </a:schemeClr>
                </a:gs>
                <a:gs pos="92000">
                  <a:schemeClr val="accent1">
                    <a:shade val="50000"/>
                    <a:satMod val="120000"/>
                  </a:schemeClr>
                </a:gs>
                <a:gs pos="100000">
                  <a:schemeClr val="accent1">
                    <a:shade val="48000"/>
                    <a:satMod val="120000"/>
                  </a:schemeClr>
                </a:gs>
              </a:gsLst>
              <a:lin ang="5400000"/>
            </a:gradFill>
            <a:effectLst>
              <a:reflection blurRad="12700" stA="50000" endPos="50000" dist="5000" dir="5400000" sy="-100000" rotWithShape="0"/>
            </a:effectLst>
          </a:defRPr>
        </a:defPPr>
      </a:lstStyle>
      <a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2065</TotalTime>
  <Words>267</Words>
  <Application>Microsoft Office PowerPoint</Application>
  <PresentationFormat>Экран (4:3)</PresentationFormat>
  <Paragraphs>47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18</vt:i4>
      </vt:variant>
    </vt:vector>
  </HeadingPairs>
  <TitlesOfParts>
    <vt:vector size="30" baseType="lpstr">
      <vt:lpstr>Arial</vt:lpstr>
      <vt:lpstr>Batang</vt:lpstr>
      <vt:lpstr>Bookman Old Style</vt:lpstr>
      <vt:lpstr>Calibri</vt:lpstr>
      <vt:lpstr>Monotype Corsiva</vt:lpstr>
      <vt:lpstr>Times New Roman</vt:lpstr>
      <vt:lpstr>Verdana</vt:lpstr>
      <vt:lpstr>Wingdings</vt:lpstr>
      <vt:lpstr>Тема Office</vt:lpstr>
      <vt:lpstr>Шаблон 2</vt:lpstr>
      <vt:lpstr>1_Шаблон 2</vt:lpstr>
      <vt:lpstr>2_Шаблон 2</vt:lpstr>
      <vt:lpstr>Презентация PowerPoint</vt:lpstr>
      <vt:lpstr>Презентация PowerPoint</vt:lpstr>
      <vt:lpstr>Презентация PowerPoint</vt:lpstr>
      <vt:lpstr>Мое хобби :  рукоделие из бросового  материала </vt:lpstr>
      <vt:lpstr>Развлечение «Широкая масленица"</vt:lpstr>
      <vt:lpstr>Создание д\и  «Лучики»</vt:lpstr>
      <vt:lpstr>Акция «Соблюдай ПДД»</vt:lpstr>
      <vt:lpstr>Развлечение «Праздник воздушных шаров» </vt:lpstr>
      <vt:lpstr>Интегрированное занятие  «Экспериментирование с волшебной водой»</vt:lpstr>
      <vt:lpstr>Развлеченеие «Моя Родина Россия»</vt:lpstr>
      <vt:lpstr>Интегрированное занятие  «Мы помним, мы гордимся»</vt:lpstr>
      <vt:lpstr>Проект «Огород в Ромашково» </vt:lpstr>
      <vt:lpstr>Проект «Поможем Птицам» </vt:lpstr>
      <vt:lpstr>Беседа «День Победы»</vt:lpstr>
      <vt:lpstr>Праздник «Мы помним…»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Администратор</cp:lastModifiedBy>
  <cp:revision>178</cp:revision>
  <cp:lastPrinted>2014-01-12T15:07:22Z</cp:lastPrinted>
  <dcterms:created xsi:type="dcterms:W3CDTF">2013-01-31T10:08:31Z</dcterms:created>
  <dcterms:modified xsi:type="dcterms:W3CDTF">2018-07-20T08:54:49Z</dcterms:modified>
</cp:coreProperties>
</file>