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87" r:id="rId2"/>
    <p:sldId id="256" r:id="rId3"/>
    <p:sldId id="257" r:id="rId4"/>
    <p:sldId id="281" r:id="rId5"/>
    <p:sldId id="268" r:id="rId6"/>
    <p:sldId id="291" r:id="rId7"/>
    <p:sldId id="269" r:id="rId8"/>
    <p:sldId id="274" r:id="rId9"/>
    <p:sldId id="270" r:id="rId10"/>
    <p:sldId id="283" r:id="rId11"/>
    <p:sldId id="271" r:id="rId12"/>
    <p:sldId id="284" r:id="rId13"/>
    <p:sldId id="272" r:id="rId14"/>
    <p:sldId id="277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368" autoAdjust="0"/>
    <p:restoredTop sz="94624" autoAdjust="0"/>
  </p:normalViewPr>
  <p:slideViewPr>
    <p:cSldViewPr>
      <p:cViewPr>
        <p:scale>
          <a:sx n="75" d="100"/>
          <a:sy n="75" d="100"/>
        </p:scale>
        <p:origin x="-100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0D35E-C283-4F15-BDAF-9E2CC48B1295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1798680-4655-4800-9EFC-DE861B6156AC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ОТДЫХ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DE788F7-137A-43EB-B21C-7584680B5D4E}" type="parTrans" cxnId="{E83732B0-99AF-4931-A7C9-3EB29690EA16}">
      <dgm:prSet/>
      <dgm:spPr/>
      <dgm:t>
        <a:bodyPr/>
        <a:lstStyle/>
        <a:p>
          <a:endParaRPr lang="ru-RU"/>
        </a:p>
      </dgm:t>
    </dgm:pt>
    <dgm:pt modelId="{434A3B83-32B9-4579-B9DA-3C6324D6E4D9}" type="sibTrans" cxnId="{E83732B0-99AF-4931-A7C9-3EB29690EA16}">
      <dgm:prSet/>
      <dgm:spPr/>
      <dgm:t>
        <a:bodyPr/>
        <a:lstStyle/>
        <a:p>
          <a:endParaRPr lang="ru-RU"/>
        </a:p>
      </dgm:t>
    </dgm:pt>
    <dgm:pt modelId="{4526F934-473B-47CE-AFF9-0DACDB914AF4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РАЗВЛЕЧЕНИЯ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55C9DB6-C991-4ECC-86A1-80BFB3013426}" type="parTrans" cxnId="{BA7053D6-EF49-44A6-A970-0A8C5A3F6525}">
      <dgm:prSet/>
      <dgm:spPr/>
      <dgm:t>
        <a:bodyPr/>
        <a:lstStyle/>
        <a:p>
          <a:endParaRPr lang="ru-RU"/>
        </a:p>
      </dgm:t>
    </dgm:pt>
    <dgm:pt modelId="{0ED92A92-AC46-4A44-B6EC-9FAC74CF9098}" type="sibTrans" cxnId="{BA7053D6-EF49-44A6-A970-0A8C5A3F6525}">
      <dgm:prSet/>
      <dgm:spPr/>
      <dgm:t>
        <a:bodyPr/>
        <a:lstStyle/>
        <a:p>
          <a:endParaRPr lang="ru-RU"/>
        </a:p>
      </dgm:t>
    </dgm:pt>
    <dgm:pt modelId="{2B096C62-0AD9-419A-A9AF-943E8F8715F6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ACA4ACD-D39C-42B6-A3DB-ED811FECD508}" type="parTrans" cxnId="{4741C12A-B0B0-45E6-B130-A3035A07BDBC}">
      <dgm:prSet/>
      <dgm:spPr/>
      <dgm:t>
        <a:bodyPr/>
        <a:lstStyle/>
        <a:p>
          <a:endParaRPr lang="ru-RU"/>
        </a:p>
      </dgm:t>
    </dgm:pt>
    <dgm:pt modelId="{35E76D0B-47D6-4217-A0D4-85FA62D938FF}" type="sibTrans" cxnId="{4741C12A-B0B0-45E6-B130-A3035A07BDBC}">
      <dgm:prSet/>
      <dgm:spPr/>
      <dgm:t>
        <a:bodyPr/>
        <a:lstStyle/>
        <a:p>
          <a:endParaRPr lang="ru-RU"/>
        </a:p>
      </dgm:t>
    </dgm:pt>
    <dgm:pt modelId="{7F92ACF1-6C2B-429F-A8F6-8AB4FE83FCB0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САМОСТОЯТЕЛЬНАЯ ДЕЯТЕЛЬНОСТЬ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6D607786-D48C-4AB5-85A2-77540162AEAA}" type="parTrans" cxnId="{407E336D-87E6-46CE-A825-ACC4193D2FDE}">
      <dgm:prSet/>
      <dgm:spPr/>
      <dgm:t>
        <a:bodyPr/>
        <a:lstStyle/>
        <a:p>
          <a:endParaRPr lang="ru-RU"/>
        </a:p>
      </dgm:t>
    </dgm:pt>
    <dgm:pt modelId="{279E3531-6BB7-4A8C-88E8-4493BA930B40}" type="sibTrans" cxnId="{407E336D-87E6-46CE-A825-ACC4193D2FDE}">
      <dgm:prSet/>
      <dgm:spPr/>
      <dgm:t>
        <a:bodyPr/>
        <a:lstStyle/>
        <a:p>
          <a:endParaRPr lang="ru-RU"/>
        </a:p>
      </dgm:t>
    </dgm:pt>
    <dgm:pt modelId="{63A2B0D3-BF0E-45DB-AEDD-3CE0B4BC0E44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ТВОРЧЕСТВО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5CDE4E8-54DF-4334-90A5-680A788185A7}" type="parTrans" cxnId="{5D86C6AE-EC1A-445A-B344-A3FBCC8D1780}">
      <dgm:prSet/>
      <dgm:spPr/>
      <dgm:t>
        <a:bodyPr/>
        <a:lstStyle/>
        <a:p>
          <a:endParaRPr lang="ru-RU"/>
        </a:p>
      </dgm:t>
    </dgm:pt>
    <dgm:pt modelId="{EE4B225D-5F7F-428F-8035-32D8437460E2}" type="sibTrans" cxnId="{5D86C6AE-EC1A-445A-B344-A3FBCC8D1780}">
      <dgm:prSet/>
      <dgm:spPr/>
      <dgm:t>
        <a:bodyPr/>
        <a:lstStyle/>
        <a:p>
          <a:endParaRPr lang="ru-RU"/>
        </a:p>
      </dgm:t>
    </dgm:pt>
    <dgm:pt modelId="{00033CD3-8E60-469B-BFB8-F16DADC29DB9}" type="pres">
      <dgm:prSet presAssocID="{CAC0D35E-C283-4F15-BDAF-9E2CC48B12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9093C3-349A-467B-ACEC-9C15958A5228}" type="pres">
      <dgm:prSet presAssocID="{01798680-4655-4800-9EFC-DE861B6156AC}" presName="node" presStyleLbl="node1" presStyleIdx="0" presStyleCnt="5" custScaleX="151809" custLinFactNeighborX="-36886" custLinFactNeighborY="7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2D965-FE99-4A23-A87C-C24038437140}" type="pres">
      <dgm:prSet presAssocID="{434A3B83-32B9-4579-B9DA-3C6324D6E4D9}" presName="sibTrans" presStyleCnt="0"/>
      <dgm:spPr/>
      <dgm:t>
        <a:bodyPr/>
        <a:lstStyle/>
        <a:p>
          <a:endParaRPr lang="ru-RU"/>
        </a:p>
      </dgm:t>
    </dgm:pt>
    <dgm:pt modelId="{774BB798-70ED-4072-A82A-3A2B06D0CAF7}" type="pres">
      <dgm:prSet presAssocID="{4526F934-473B-47CE-AFF9-0DACDB914AF4}" presName="node" presStyleLbl="node1" presStyleIdx="1" presStyleCnt="5" custScaleX="141480" custScaleY="100720" custLinFactNeighborX="-6554" custLinFactNeighborY="10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FCB74D-2440-45AF-AEFC-3619CB36A291}" type="pres">
      <dgm:prSet presAssocID="{0ED92A92-AC46-4A44-B6EC-9FAC74CF9098}" presName="sibTrans" presStyleCnt="0"/>
      <dgm:spPr/>
      <dgm:t>
        <a:bodyPr/>
        <a:lstStyle/>
        <a:p>
          <a:endParaRPr lang="ru-RU"/>
        </a:p>
      </dgm:t>
    </dgm:pt>
    <dgm:pt modelId="{03F4C691-1871-4296-9E3B-CD71E4F2F7BF}" type="pres">
      <dgm:prSet presAssocID="{2B096C62-0AD9-419A-A9AF-943E8F8715F6}" presName="node" presStyleLbl="node1" presStyleIdx="2" presStyleCnt="5" custScaleX="149661" custLinFactNeighborX="-19150" custLinFactNeighborY="2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0FF5B-681F-4C19-A44E-475FE2242B3B}" type="pres">
      <dgm:prSet presAssocID="{35E76D0B-47D6-4217-A0D4-85FA62D938FF}" presName="sibTrans" presStyleCnt="0"/>
      <dgm:spPr/>
      <dgm:t>
        <a:bodyPr/>
        <a:lstStyle/>
        <a:p>
          <a:endParaRPr lang="ru-RU"/>
        </a:p>
      </dgm:t>
    </dgm:pt>
    <dgm:pt modelId="{ACE29B71-9CF0-4D0A-A1A7-B0F58FECE9B9}" type="pres">
      <dgm:prSet presAssocID="{7F92ACF1-6C2B-429F-A8F6-8AB4FE83FCB0}" presName="node" presStyleLbl="node1" presStyleIdx="3" presStyleCnt="5" custScaleX="145034" custLinFactNeighborX="-4321" custLinFactNeighborY="2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9C4C6-7000-4CAB-AB70-2287E88C1C1E}" type="pres">
      <dgm:prSet presAssocID="{279E3531-6BB7-4A8C-88E8-4493BA930B40}" presName="sibTrans" presStyleCnt="0"/>
      <dgm:spPr/>
      <dgm:t>
        <a:bodyPr/>
        <a:lstStyle/>
        <a:p>
          <a:endParaRPr lang="ru-RU"/>
        </a:p>
      </dgm:t>
    </dgm:pt>
    <dgm:pt modelId="{3589EEAB-84B1-46C8-B1FF-115863411571}" type="pres">
      <dgm:prSet presAssocID="{63A2B0D3-BF0E-45DB-AEDD-3CE0B4BC0E44}" presName="node" presStyleLbl="node1" presStyleIdx="4" presStyleCnt="5" custScaleX="153020" custLinFactNeighborX="-1302" custLinFactNeighborY="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86C6AE-EC1A-445A-B344-A3FBCC8D1780}" srcId="{CAC0D35E-C283-4F15-BDAF-9E2CC48B1295}" destId="{63A2B0D3-BF0E-45DB-AEDD-3CE0B4BC0E44}" srcOrd="4" destOrd="0" parTransId="{25CDE4E8-54DF-4334-90A5-680A788185A7}" sibTransId="{EE4B225D-5F7F-428F-8035-32D8437460E2}"/>
    <dgm:cxn modelId="{E83732B0-99AF-4931-A7C9-3EB29690EA16}" srcId="{CAC0D35E-C283-4F15-BDAF-9E2CC48B1295}" destId="{01798680-4655-4800-9EFC-DE861B6156AC}" srcOrd="0" destOrd="0" parTransId="{BDE788F7-137A-43EB-B21C-7584680B5D4E}" sibTransId="{434A3B83-32B9-4579-B9DA-3C6324D6E4D9}"/>
    <dgm:cxn modelId="{3825B424-D1BC-4994-88C8-13F09FF71544}" type="presOf" srcId="{4526F934-473B-47CE-AFF9-0DACDB914AF4}" destId="{774BB798-70ED-4072-A82A-3A2B06D0CAF7}" srcOrd="0" destOrd="0" presId="urn:microsoft.com/office/officeart/2005/8/layout/default"/>
    <dgm:cxn modelId="{BA7053D6-EF49-44A6-A970-0A8C5A3F6525}" srcId="{CAC0D35E-C283-4F15-BDAF-9E2CC48B1295}" destId="{4526F934-473B-47CE-AFF9-0DACDB914AF4}" srcOrd="1" destOrd="0" parTransId="{355C9DB6-C991-4ECC-86A1-80BFB3013426}" sibTransId="{0ED92A92-AC46-4A44-B6EC-9FAC74CF9098}"/>
    <dgm:cxn modelId="{8E7D62E6-9C79-48B8-B26B-923964F653B1}" type="presOf" srcId="{2B096C62-0AD9-419A-A9AF-943E8F8715F6}" destId="{03F4C691-1871-4296-9E3B-CD71E4F2F7BF}" srcOrd="0" destOrd="0" presId="urn:microsoft.com/office/officeart/2005/8/layout/default"/>
    <dgm:cxn modelId="{272859C4-4916-45D2-A2B1-53AF41F0A0FD}" type="presOf" srcId="{63A2B0D3-BF0E-45DB-AEDD-3CE0B4BC0E44}" destId="{3589EEAB-84B1-46C8-B1FF-115863411571}" srcOrd="0" destOrd="0" presId="urn:microsoft.com/office/officeart/2005/8/layout/default"/>
    <dgm:cxn modelId="{76724AF9-BF7A-4ED4-B252-D310F5E6CEF9}" type="presOf" srcId="{01798680-4655-4800-9EFC-DE861B6156AC}" destId="{C79093C3-349A-467B-ACEC-9C15958A5228}" srcOrd="0" destOrd="0" presId="urn:microsoft.com/office/officeart/2005/8/layout/default"/>
    <dgm:cxn modelId="{4741C12A-B0B0-45E6-B130-A3035A07BDBC}" srcId="{CAC0D35E-C283-4F15-BDAF-9E2CC48B1295}" destId="{2B096C62-0AD9-419A-A9AF-943E8F8715F6}" srcOrd="2" destOrd="0" parTransId="{3ACA4ACD-D39C-42B6-A3DB-ED811FECD508}" sibTransId="{35E76D0B-47D6-4217-A0D4-85FA62D938FF}"/>
    <dgm:cxn modelId="{407E336D-87E6-46CE-A825-ACC4193D2FDE}" srcId="{CAC0D35E-C283-4F15-BDAF-9E2CC48B1295}" destId="{7F92ACF1-6C2B-429F-A8F6-8AB4FE83FCB0}" srcOrd="3" destOrd="0" parTransId="{6D607786-D48C-4AB5-85A2-77540162AEAA}" sibTransId="{279E3531-6BB7-4A8C-88E8-4493BA930B40}"/>
    <dgm:cxn modelId="{7D32675F-9778-4E59-8F03-38FAD4AB8BEF}" type="presOf" srcId="{CAC0D35E-C283-4F15-BDAF-9E2CC48B1295}" destId="{00033CD3-8E60-469B-BFB8-F16DADC29DB9}" srcOrd="0" destOrd="0" presId="urn:microsoft.com/office/officeart/2005/8/layout/default"/>
    <dgm:cxn modelId="{8CF26134-1F71-4D27-95A5-BC26ABABCC91}" type="presOf" srcId="{7F92ACF1-6C2B-429F-A8F6-8AB4FE83FCB0}" destId="{ACE29B71-9CF0-4D0A-A1A7-B0F58FECE9B9}" srcOrd="0" destOrd="0" presId="urn:microsoft.com/office/officeart/2005/8/layout/default"/>
    <dgm:cxn modelId="{C70175D9-EC97-4E83-868F-234A482DC299}" type="presParOf" srcId="{00033CD3-8E60-469B-BFB8-F16DADC29DB9}" destId="{C79093C3-349A-467B-ACEC-9C15958A5228}" srcOrd="0" destOrd="0" presId="urn:microsoft.com/office/officeart/2005/8/layout/default"/>
    <dgm:cxn modelId="{28450B53-2967-40C0-8483-0C11C6FCF24E}" type="presParOf" srcId="{00033CD3-8E60-469B-BFB8-F16DADC29DB9}" destId="{63A2D965-FE99-4A23-A87C-C24038437140}" srcOrd="1" destOrd="0" presId="urn:microsoft.com/office/officeart/2005/8/layout/default"/>
    <dgm:cxn modelId="{32FF63ED-B2DA-41BC-AED8-2C6AED035751}" type="presParOf" srcId="{00033CD3-8E60-469B-BFB8-F16DADC29DB9}" destId="{774BB798-70ED-4072-A82A-3A2B06D0CAF7}" srcOrd="2" destOrd="0" presId="urn:microsoft.com/office/officeart/2005/8/layout/default"/>
    <dgm:cxn modelId="{8804E95E-5020-4569-8855-A7830244D98B}" type="presParOf" srcId="{00033CD3-8E60-469B-BFB8-F16DADC29DB9}" destId="{CEFCB74D-2440-45AF-AEFC-3619CB36A291}" srcOrd="3" destOrd="0" presId="urn:microsoft.com/office/officeart/2005/8/layout/default"/>
    <dgm:cxn modelId="{CDFDF0DF-2E88-43A9-981F-9BAB26844227}" type="presParOf" srcId="{00033CD3-8E60-469B-BFB8-F16DADC29DB9}" destId="{03F4C691-1871-4296-9E3B-CD71E4F2F7BF}" srcOrd="4" destOrd="0" presId="urn:microsoft.com/office/officeart/2005/8/layout/default"/>
    <dgm:cxn modelId="{98CD9009-F965-4DA2-BA1B-3B35068B7227}" type="presParOf" srcId="{00033CD3-8E60-469B-BFB8-F16DADC29DB9}" destId="{F270FF5B-681F-4C19-A44E-475FE2242B3B}" srcOrd="5" destOrd="0" presId="urn:microsoft.com/office/officeart/2005/8/layout/default"/>
    <dgm:cxn modelId="{412D815E-741C-415A-9684-63682CE72AD4}" type="presParOf" srcId="{00033CD3-8E60-469B-BFB8-F16DADC29DB9}" destId="{ACE29B71-9CF0-4D0A-A1A7-B0F58FECE9B9}" srcOrd="6" destOrd="0" presId="urn:microsoft.com/office/officeart/2005/8/layout/default"/>
    <dgm:cxn modelId="{8A930D2F-5ECC-4ABE-9085-D9D7DE2AECC3}" type="presParOf" srcId="{00033CD3-8E60-469B-BFB8-F16DADC29DB9}" destId="{E049C4C6-7000-4CAB-AB70-2287E88C1C1E}" srcOrd="7" destOrd="0" presId="urn:microsoft.com/office/officeart/2005/8/layout/default"/>
    <dgm:cxn modelId="{842B8BAA-C635-4A5D-BA5C-725E1C9E9D4F}" type="presParOf" srcId="{00033CD3-8E60-469B-BFB8-F16DADC29DB9}" destId="{3589EEAB-84B1-46C8-B1FF-11586341157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1AB13E-D37F-4EAF-A2FB-05AB92306A98}" type="doc">
      <dgm:prSet loTypeId="urn:microsoft.com/office/officeart/2005/8/layout/orgChart1" loCatId="hierarchy" qsTypeId="urn:microsoft.com/office/officeart/2005/8/quickstyle/simple3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5312EF29-5EF0-493D-AA99-511FCC87999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ВИДЫ ОТДЫХА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9EB1C44-9B87-436D-9383-E7220D4D36DA}" type="parTrans" cxnId="{6CC04A1C-47ED-471A-8A12-B8583F54667E}">
      <dgm:prSet/>
      <dgm:spPr/>
      <dgm:t>
        <a:bodyPr/>
        <a:lstStyle/>
        <a:p>
          <a:endParaRPr lang="ru-RU"/>
        </a:p>
      </dgm:t>
    </dgm:pt>
    <dgm:pt modelId="{A45AB017-D1E9-4E7A-84C6-6FBF676F92AE}" type="sibTrans" cxnId="{6CC04A1C-47ED-471A-8A12-B8583F54667E}">
      <dgm:prSet/>
      <dgm:spPr/>
      <dgm:t>
        <a:bodyPr/>
        <a:lstStyle/>
        <a:p>
          <a:endParaRPr lang="ru-RU"/>
        </a:p>
      </dgm:t>
    </dgm:pt>
    <dgm:pt modelId="{DBF9C40F-7B52-4A6F-A572-CC6495797201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Активный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Занятие гимнастикой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Занятие физкультурой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Работа на садовом участке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-Подвижные игры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-Другие виды активных занятий</a:t>
          </a:r>
        </a:p>
        <a:p>
          <a:pPr algn="ctr"/>
          <a:endParaRPr lang="ru-RU" sz="1900" dirty="0"/>
        </a:p>
      </dgm:t>
    </dgm:pt>
    <dgm:pt modelId="{364509EB-9CF3-42D4-BA94-BC324A63B327}" type="parTrans" cxnId="{188079D6-4E95-4136-B8A3-A5FE93ACDF2F}">
      <dgm:prSet/>
      <dgm:spPr/>
      <dgm:t>
        <a:bodyPr/>
        <a:lstStyle/>
        <a:p>
          <a:endParaRPr lang="ru-RU"/>
        </a:p>
      </dgm:t>
    </dgm:pt>
    <dgm:pt modelId="{FBF441D8-78AE-4F3D-9759-037819B375FF}" type="sibTrans" cxnId="{188079D6-4E95-4136-B8A3-A5FE93ACDF2F}">
      <dgm:prSet/>
      <dgm:spPr/>
      <dgm:t>
        <a:bodyPr/>
        <a:lstStyle/>
        <a:p>
          <a:endParaRPr lang="ru-RU"/>
        </a:p>
      </dgm:t>
    </dgm:pt>
    <dgm:pt modelId="{F3DD5EF4-4E80-489E-832C-905C25B5A20D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Пассивный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-Рассматривание красивых вещей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-Созерцание произведений искусства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-Размышления об окружающей среде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-Непринужденные беседы</a:t>
          </a:r>
        </a:p>
        <a:p>
          <a:pPr algn="l"/>
          <a:endParaRPr lang="ru-RU" sz="2000" dirty="0"/>
        </a:p>
      </dgm:t>
    </dgm:pt>
    <dgm:pt modelId="{D0F7F49B-62E8-4157-9732-898A521B55A2}" type="parTrans" cxnId="{27110E20-52E6-4712-BA1A-95ABFD7E880C}">
      <dgm:prSet/>
      <dgm:spPr/>
      <dgm:t>
        <a:bodyPr/>
        <a:lstStyle/>
        <a:p>
          <a:endParaRPr lang="ru-RU"/>
        </a:p>
      </dgm:t>
    </dgm:pt>
    <dgm:pt modelId="{3F9D72B4-9970-48E7-8120-2F6052ED977D}" type="sibTrans" cxnId="{27110E20-52E6-4712-BA1A-95ABFD7E880C}">
      <dgm:prSet/>
      <dgm:spPr/>
      <dgm:t>
        <a:bodyPr/>
        <a:lstStyle/>
        <a:p>
          <a:endParaRPr lang="ru-RU"/>
        </a:p>
      </dgm:t>
    </dgm:pt>
    <dgm:pt modelId="{EB90D880-7567-4F02-BC2F-8116D552D321}" type="pres">
      <dgm:prSet presAssocID="{A21AB13E-D37F-4EAF-A2FB-05AB92306A9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D01C79A-B518-4F3F-B8F8-4147E738E112}" type="pres">
      <dgm:prSet presAssocID="{5312EF29-5EF0-493D-AA99-511FCC87999C}" presName="hierRoot1" presStyleCnt="0">
        <dgm:presLayoutVars>
          <dgm:hierBranch val="init"/>
        </dgm:presLayoutVars>
      </dgm:prSet>
      <dgm:spPr/>
    </dgm:pt>
    <dgm:pt modelId="{E2439229-D45A-4F7D-9A0F-7AB50F29CF2D}" type="pres">
      <dgm:prSet presAssocID="{5312EF29-5EF0-493D-AA99-511FCC87999C}" presName="rootComposite1" presStyleCnt="0"/>
      <dgm:spPr/>
    </dgm:pt>
    <dgm:pt modelId="{41331985-0ED6-4742-956B-9C0F5767FA55}" type="pres">
      <dgm:prSet presAssocID="{5312EF29-5EF0-493D-AA99-511FCC87999C}" presName="rootText1" presStyleLbl="node0" presStyleIdx="0" presStyleCnt="1" custScaleY="60540" custLinFactNeighborX="-428" custLinFactNeighborY="-480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4233D3-E7FB-4330-ABD9-F7E35141C82E}" type="pres">
      <dgm:prSet presAssocID="{5312EF29-5EF0-493D-AA99-511FCC87999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E29A0BF-31E0-4F8E-8C16-233214743E25}" type="pres">
      <dgm:prSet presAssocID="{5312EF29-5EF0-493D-AA99-511FCC87999C}" presName="hierChild2" presStyleCnt="0"/>
      <dgm:spPr/>
    </dgm:pt>
    <dgm:pt modelId="{5EDE53F8-47CF-433B-B3D9-6A0FA1878B2A}" type="pres">
      <dgm:prSet presAssocID="{364509EB-9CF3-42D4-BA94-BC324A63B32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33CFC66-CA7D-4055-849F-CD049FED2719}" type="pres">
      <dgm:prSet presAssocID="{DBF9C40F-7B52-4A6F-A572-CC6495797201}" presName="hierRoot2" presStyleCnt="0">
        <dgm:presLayoutVars>
          <dgm:hierBranch val="init"/>
        </dgm:presLayoutVars>
      </dgm:prSet>
      <dgm:spPr/>
    </dgm:pt>
    <dgm:pt modelId="{CF7884CF-AEDC-455B-BD1A-1AA2FEE400E2}" type="pres">
      <dgm:prSet presAssocID="{DBF9C40F-7B52-4A6F-A572-CC6495797201}" presName="rootComposite" presStyleCnt="0"/>
      <dgm:spPr/>
    </dgm:pt>
    <dgm:pt modelId="{81C7DD52-BA91-41E4-9336-8C0E96B8D30F}" type="pres">
      <dgm:prSet presAssocID="{DBF9C40F-7B52-4A6F-A572-CC6495797201}" presName="rootText" presStyleLbl="node2" presStyleIdx="0" presStyleCnt="2" custScaleX="115194" custScaleY="1664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64434C-CD42-471D-AB59-B4FB415F3F2B}" type="pres">
      <dgm:prSet presAssocID="{DBF9C40F-7B52-4A6F-A572-CC6495797201}" presName="rootConnector" presStyleLbl="node2" presStyleIdx="0" presStyleCnt="2"/>
      <dgm:spPr/>
      <dgm:t>
        <a:bodyPr/>
        <a:lstStyle/>
        <a:p>
          <a:endParaRPr lang="ru-RU"/>
        </a:p>
      </dgm:t>
    </dgm:pt>
    <dgm:pt modelId="{1073BF5A-8C0F-4A37-9189-016E0A136FF5}" type="pres">
      <dgm:prSet presAssocID="{DBF9C40F-7B52-4A6F-A572-CC6495797201}" presName="hierChild4" presStyleCnt="0"/>
      <dgm:spPr/>
    </dgm:pt>
    <dgm:pt modelId="{516DA7A6-AD53-4F8C-8E06-49679EF2C69F}" type="pres">
      <dgm:prSet presAssocID="{DBF9C40F-7B52-4A6F-A572-CC6495797201}" presName="hierChild5" presStyleCnt="0"/>
      <dgm:spPr/>
    </dgm:pt>
    <dgm:pt modelId="{46BA2839-A4A3-4404-A920-C1FC879762B5}" type="pres">
      <dgm:prSet presAssocID="{D0F7F49B-62E8-4157-9732-898A521B55A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10807BB-069D-439A-B0E0-E20DDC05EBDF}" type="pres">
      <dgm:prSet presAssocID="{F3DD5EF4-4E80-489E-832C-905C25B5A20D}" presName="hierRoot2" presStyleCnt="0">
        <dgm:presLayoutVars>
          <dgm:hierBranch val="init"/>
        </dgm:presLayoutVars>
      </dgm:prSet>
      <dgm:spPr/>
    </dgm:pt>
    <dgm:pt modelId="{1189277F-5191-45E9-939B-D8AAFFBB268B}" type="pres">
      <dgm:prSet presAssocID="{F3DD5EF4-4E80-489E-832C-905C25B5A20D}" presName="rootComposite" presStyleCnt="0"/>
      <dgm:spPr/>
    </dgm:pt>
    <dgm:pt modelId="{18D16D75-DB20-4A32-866D-A312E5DD89B6}" type="pres">
      <dgm:prSet presAssocID="{F3DD5EF4-4E80-489E-832C-905C25B5A20D}" presName="rootText" presStyleLbl="node2" presStyleIdx="1" presStyleCnt="2" custScaleX="117793" custScaleY="169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B8AAF5-190D-47F4-80AE-5447C90F6913}" type="pres">
      <dgm:prSet presAssocID="{F3DD5EF4-4E80-489E-832C-905C25B5A20D}" presName="rootConnector" presStyleLbl="node2" presStyleIdx="1" presStyleCnt="2"/>
      <dgm:spPr/>
      <dgm:t>
        <a:bodyPr/>
        <a:lstStyle/>
        <a:p>
          <a:endParaRPr lang="ru-RU"/>
        </a:p>
      </dgm:t>
    </dgm:pt>
    <dgm:pt modelId="{B5BE3DF9-33A4-4DFF-8AFD-BAFA7757AF53}" type="pres">
      <dgm:prSet presAssocID="{F3DD5EF4-4E80-489E-832C-905C25B5A20D}" presName="hierChild4" presStyleCnt="0"/>
      <dgm:spPr/>
    </dgm:pt>
    <dgm:pt modelId="{E1A8E747-3EB4-44BC-8704-DD4F53DEDFB6}" type="pres">
      <dgm:prSet presAssocID="{F3DD5EF4-4E80-489E-832C-905C25B5A20D}" presName="hierChild5" presStyleCnt="0"/>
      <dgm:spPr/>
    </dgm:pt>
    <dgm:pt modelId="{CA6C6444-B356-434D-8F99-ABA2B3A73108}" type="pres">
      <dgm:prSet presAssocID="{5312EF29-5EF0-493D-AA99-511FCC87999C}" presName="hierChild3" presStyleCnt="0"/>
      <dgm:spPr/>
    </dgm:pt>
  </dgm:ptLst>
  <dgm:cxnLst>
    <dgm:cxn modelId="{D073861B-A556-4CA0-8748-D76EABD45643}" type="presOf" srcId="{A21AB13E-D37F-4EAF-A2FB-05AB92306A98}" destId="{EB90D880-7567-4F02-BC2F-8116D552D321}" srcOrd="0" destOrd="0" presId="urn:microsoft.com/office/officeart/2005/8/layout/orgChart1"/>
    <dgm:cxn modelId="{6CC04A1C-47ED-471A-8A12-B8583F54667E}" srcId="{A21AB13E-D37F-4EAF-A2FB-05AB92306A98}" destId="{5312EF29-5EF0-493D-AA99-511FCC87999C}" srcOrd="0" destOrd="0" parTransId="{99EB1C44-9B87-436D-9383-E7220D4D36DA}" sibTransId="{A45AB017-D1E9-4E7A-84C6-6FBF676F92AE}"/>
    <dgm:cxn modelId="{BBA119B8-1F28-49D0-90D8-7D838B131067}" type="presOf" srcId="{D0F7F49B-62E8-4157-9732-898A521B55A2}" destId="{46BA2839-A4A3-4404-A920-C1FC879762B5}" srcOrd="0" destOrd="0" presId="urn:microsoft.com/office/officeart/2005/8/layout/orgChart1"/>
    <dgm:cxn modelId="{188079D6-4E95-4136-B8A3-A5FE93ACDF2F}" srcId="{5312EF29-5EF0-493D-AA99-511FCC87999C}" destId="{DBF9C40F-7B52-4A6F-A572-CC6495797201}" srcOrd="0" destOrd="0" parTransId="{364509EB-9CF3-42D4-BA94-BC324A63B327}" sibTransId="{FBF441D8-78AE-4F3D-9759-037819B375FF}"/>
    <dgm:cxn modelId="{99B68720-8B8A-4A5A-A17D-E4A8CB51188D}" type="presOf" srcId="{F3DD5EF4-4E80-489E-832C-905C25B5A20D}" destId="{18D16D75-DB20-4A32-866D-A312E5DD89B6}" srcOrd="0" destOrd="0" presId="urn:microsoft.com/office/officeart/2005/8/layout/orgChart1"/>
    <dgm:cxn modelId="{C102A1CC-DDDF-410F-83BF-A13A56EF5D40}" type="presOf" srcId="{DBF9C40F-7B52-4A6F-A572-CC6495797201}" destId="{C764434C-CD42-471D-AB59-B4FB415F3F2B}" srcOrd="1" destOrd="0" presId="urn:microsoft.com/office/officeart/2005/8/layout/orgChart1"/>
    <dgm:cxn modelId="{9903A8DF-3AC3-4865-9870-7E34205F4168}" type="presOf" srcId="{5312EF29-5EF0-493D-AA99-511FCC87999C}" destId="{41331985-0ED6-4742-956B-9C0F5767FA55}" srcOrd="0" destOrd="0" presId="urn:microsoft.com/office/officeart/2005/8/layout/orgChart1"/>
    <dgm:cxn modelId="{0D14C2E1-2550-4007-ABB3-08CB0B7CD734}" type="presOf" srcId="{364509EB-9CF3-42D4-BA94-BC324A63B327}" destId="{5EDE53F8-47CF-433B-B3D9-6A0FA1878B2A}" srcOrd="0" destOrd="0" presId="urn:microsoft.com/office/officeart/2005/8/layout/orgChart1"/>
    <dgm:cxn modelId="{760ACA05-72BE-4C52-B66D-A4C4F5D5EEF9}" type="presOf" srcId="{DBF9C40F-7B52-4A6F-A572-CC6495797201}" destId="{81C7DD52-BA91-41E4-9336-8C0E96B8D30F}" srcOrd="0" destOrd="0" presId="urn:microsoft.com/office/officeart/2005/8/layout/orgChart1"/>
    <dgm:cxn modelId="{27110E20-52E6-4712-BA1A-95ABFD7E880C}" srcId="{5312EF29-5EF0-493D-AA99-511FCC87999C}" destId="{F3DD5EF4-4E80-489E-832C-905C25B5A20D}" srcOrd="1" destOrd="0" parTransId="{D0F7F49B-62E8-4157-9732-898A521B55A2}" sibTransId="{3F9D72B4-9970-48E7-8120-2F6052ED977D}"/>
    <dgm:cxn modelId="{4A3B09A3-EB8E-4336-92FA-FE0106793572}" type="presOf" srcId="{F3DD5EF4-4E80-489E-832C-905C25B5A20D}" destId="{4CB8AAF5-190D-47F4-80AE-5447C90F6913}" srcOrd="1" destOrd="0" presId="urn:microsoft.com/office/officeart/2005/8/layout/orgChart1"/>
    <dgm:cxn modelId="{5DBB01DB-FBDB-4B71-A624-ABE61906C6D8}" type="presOf" srcId="{5312EF29-5EF0-493D-AA99-511FCC87999C}" destId="{E44233D3-E7FB-4330-ABD9-F7E35141C82E}" srcOrd="1" destOrd="0" presId="urn:microsoft.com/office/officeart/2005/8/layout/orgChart1"/>
    <dgm:cxn modelId="{F05A1ED7-4260-4E46-B58C-F551E9026B9D}" type="presParOf" srcId="{EB90D880-7567-4F02-BC2F-8116D552D321}" destId="{8D01C79A-B518-4F3F-B8F8-4147E738E112}" srcOrd="0" destOrd="0" presId="urn:microsoft.com/office/officeart/2005/8/layout/orgChart1"/>
    <dgm:cxn modelId="{C95D1DD0-042E-4D74-ACCF-59025CAB0FAD}" type="presParOf" srcId="{8D01C79A-B518-4F3F-B8F8-4147E738E112}" destId="{E2439229-D45A-4F7D-9A0F-7AB50F29CF2D}" srcOrd="0" destOrd="0" presId="urn:microsoft.com/office/officeart/2005/8/layout/orgChart1"/>
    <dgm:cxn modelId="{51A4B6FB-EA3F-46A4-AD93-97BF673C59B2}" type="presParOf" srcId="{E2439229-D45A-4F7D-9A0F-7AB50F29CF2D}" destId="{41331985-0ED6-4742-956B-9C0F5767FA55}" srcOrd="0" destOrd="0" presId="urn:microsoft.com/office/officeart/2005/8/layout/orgChart1"/>
    <dgm:cxn modelId="{688B155F-294F-4A5C-9FDE-A2CC64E4A34B}" type="presParOf" srcId="{E2439229-D45A-4F7D-9A0F-7AB50F29CF2D}" destId="{E44233D3-E7FB-4330-ABD9-F7E35141C82E}" srcOrd="1" destOrd="0" presId="urn:microsoft.com/office/officeart/2005/8/layout/orgChart1"/>
    <dgm:cxn modelId="{13653C3D-5324-4FCF-809F-B9DC58146C82}" type="presParOf" srcId="{8D01C79A-B518-4F3F-B8F8-4147E738E112}" destId="{3E29A0BF-31E0-4F8E-8C16-233214743E25}" srcOrd="1" destOrd="0" presId="urn:microsoft.com/office/officeart/2005/8/layout/orgChart1"/>
    <dgm:cxn modelId="{6180AC82-EAA7-430D-942B-E17E46E171F6}" type="presParOf" srcId="{3E29A0BF-31E0-4F8E-8C16-233214743E25}" destId="{5EDE53F8-47CF-433B-B3D9-6A0FA1878B2A}" srcOrd="0" destOrd="0" presId="urn:microsoft.com/office/officeart/2005/8/layout/orgChart1"/>
    <dgm:cxn modelId="{AFE64149-79C3-4D40-8B36-C358C7558D80}" type="presParOf" srcId="{3E29A0BF-31E0-4F8E-8C16-233214743E25}" destId="{733CFC66-CA7D-4055-849F-CD049FED2719}" srcOrd="1" destOrd="0" presId="urn:microsoft.com/office/officeart/2005/8/layout/orgChart1"/>
    <dgm:cxn modelId="{A6D0A74B-ACF3-48E2-B784-60199E092AB1}" type="presParOf" srcId="{733CFC66-CA7D-4055-849F-CD049FED2719}" destId="{CF7884CF-AEDC-455B-BD1A-1AA2FEE400E2}" srcOrd="0" destOrd="0" presId="urn:microsoft.com/office/officeart/2005/8/layout/orgChart1"/>
    <dgm:cxn modelId="{8A3E51AE-FB8C-4559-B801-376E4D623B2A}" type="presParOf" srcId="{CF7884CF-AEDC-455B-BD1A-1AA2FEE400E2}" destId="{81C7DD52-BA91-41E4-9336-8C0E96B8D30F}" srcOrd="0" destOrd="0" presId="urn:microsoft.com/office/officeart/2005/8/layout/orgChart1"/>
    <dgm:cxn modelId="{F4B534FA-A0A0-487F-8256-B9E79ED1C1C0}" type="presParOf" srcId="{CF7884CF-AEDC-455B-BD1A-1AA2FEE400E2}" destId="{C764434C-CD42-471D-AB59-B4FB415F3F2B}" srcOrd="1" destOrd="0" presId="urn:microsoft.com/office/officeart/2005/8/layout/orgChart1"/>
    <dgm:cxn modelId="{896D956A-E1F3-4164-8975-BC3E1E0AE0A6}" type="presParOf" srcId="{733CFC66-CA7D-4055-849F-CD049FED2719}" destId="{1073BF5A-8C0F-4A37-9189-016E0A136FF5}" srcOrd="1" destOrd="0" presId="urn:microsoft.com/office/officeart/2005/8/layout/orgChart1"/>
    <dgm:cxn modelId="{6C2C30A0-4AC2-4164-B6AC-F9230F5ABE34}" type="presParOf" srcId="{733CFC66-CA7D-4055-849F-CD049FED2719}" destId="{516DA7A6-AD53-4F8C-8E06-49679EF2C69F}" srcOrd="2" destOrd="0" presId="urn:microsoft.com/office/officeart/2005/8/layout/orgChart1"/>
    <dgm:cxn modelId="{A6CB62E0-B3A1-4E56-A14F-BB559DFD3A54}" type="presParOf" srcId="{3E29A0BF-31E0-4F8E-8C16-233214743E25}" destId="{46BA2839-A4A3-4404-A920-C1FC879762B5}" srcOrd="2" destOrd="0" presId="urn:microsoft.com/office/officeart/2005/8/layout/orgChart1"/>
    <dgm:cxn modelId="{157A1E72-2F2C-4085-89C3-F3F6FC516B3B}" type="presParOf" srcId="{3E29A0BF-31E0-4F8E-8C16-233214743E25}" destId="{710807BB-069D-439A-B0E0-E20DDC05EBDF}" srcOrd="3" destOrd="0" presId="urn:microsoft.com/office/officeart/2005/8/layout/orgChart1"/>
    <dgm:cxn modelId="{03A3E40D-142F-45DF-9EC4-4D5D877FF905}" type="presParOf" srcId="{710807BB-069D-439A-B0E0-E20DDC05EBDF}" destId="{1189277F-5191-45E9-939B-D8AAFFBB268B}" srcOrd="0" destOrd="0" presId="urn:microsoft.com/office/officeart/2005/8/layout/orgChart1"/>
    <dgm:cxn modelId="{51EEC14C-A1FE-4EBB-AAC1-8B10821ABAB3}" type="presParOf" srcId="{1189277F-5191-45E9-939B-D8AAFFBB268B}" destId="{18D16D75-DB20-4A32-866D-A312E5DD89B6}" srcOrd="0" destOrd="0" presId="urn:microsoft.com/office/officeart/2005/8/layout/orgChart1"/>
    <dgm:cxn modelId="{0FFE95BA-B5E9-4F5B-94ED-AD697B1923D1}" type="presParOf" srcId="{1189277F-5191-45E9-939B-D8AAFFBB268B}" destId="{4CB8AAF5-190D-47F4-80AE-5447C90F6913}" srcOrd="1" destOrd="0" presId="urn:microsoft.com/office/officeart/2005/8/layout/orgChart1"/>
    <dgm:cxn modelId="{D60DF443-853F-4412-B019-0E6DAA873001}" type="presParOf" srcId="{710807BB-069D-439A-B0E0-E20DDC05EBDF}" destId="{B5BE3DF9-33A4-4DFF-8AFD-BAFA7757AF53}" srcOrd="1" destOrd="0" presId="urn:microsoft.com/office/officeart/2005/8/layout/orgChart1"/>
    <dgm:cxn modelId="{8D6CF7A5-2823-486F-8FF3-8FD2F8824227}" type="presParOf" srcId="{710807BB-069D-439A-B0E0-E20DDC05EBDF}" destId="{E1A8E747-3EB4-44BC-8704-DD4F53DEDFB6}" srcOrd="2" destOrd="0" presId="urn:microsoft.com/office/officeart/2005/8/layout/orgChart1"/>
    <dgm:cxn modelId="{4BCF77EB-A2F7-4DC6-ADC6-993445D21266}" type="presParOf" srcId="{8D01C79A-B518-4F3F-B8F8-4147E738E112}" destId="{CA6C6444-B356-434D-8F99-ABA2B3A7310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9093C3-349A-467B-ACEC-9C15958A5228}">
      <dsp:nvSpPr>
        <dsp:cNvPr id="0" name=""/>
        <dsp:cNvSpPr/>
      </dsp:nvSpPr>
      <dsp:spPr>
        <a:xfrm>
          <a:off x="0" y="107878"/>
          <a:ext cx="3652645" cy="144364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ОТДЫХ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07878"/>
        <a:ext cx="3652645" cy="1443647"/>
      </dsp:txXfrm>
    </dsp:sp>
    <dsp:sp modelId="{774BB798-70ED-4072-A82A-3A2B06D0CAF7}">
      <dsp:nvSpPr>
        <dsp:cNvPr id="0" name=""/>
        <dsp:cNvSpPr/>
      </dsp:nvSpPr>
      <dsp:spPr>
        <a:xfrm>
          <a:off x="3831287" y="148286"/>
          <a:ext cx="3404121" cy="1454042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РАЗВЛЕЧЕНИЯ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31287" y="148286"/>
        <a:ext cx="3404121" cy="1454042"/>
      </dsp:txXfrm>
    </dsp:sp>
    <dsp:sp modelId="{03F4C691-1871-4296-9E3B-CD71E4F2F7BF}">
      <dsp:nvSpPr>
        <dsp:cNvPr id="0" name=""/>
        <dsp:cNvSpPr/>
      </dsp:nvSpPr>
      <dsp:spPr>
        <a:xfrm>
          <a:off x="0" y="1734677"/>
          <a:ext cx="3600963" cy="1443647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34677"/>
        <a:ext cx="3600963" cy="1443647"/>
      </dsp:txXfrm>
    </dsp:sp>
    <dsp:sp modelId="{ACE29B71-9CF0-4D0A-A1A7-B0F58FECE9B9}">
      <dsp:nvSpPr>
        <dsp:cNvPr id="0" name=""/>
        <dsp:cNvSpPr/>
      </dsp:nvSpPr>
      <dsp:spPr>
        <a:xfrm>
          <a:off x="3816417" y="1728195"/>
          <a:ext cx="3489633" cy="1443647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САМОСТОЯТЕЛЬНАЯ ДЕЯТЕЛЬНОСТЬ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6417" y="1728195"/>
        <a:ext cx="3489633" cy="1443647"/>
      </dsp:txXfrm>
    </dsp:sp>
    <dsp:sp modelId="{3589EEAB-84B1-46C8-B1FF-115863411571}">
      <dsp:nvSpPr>
        <dsp:cNvPr id="0" name=""/>
        <dsp:cNvSpPr/>
      </dsp:nvSpPr>
      <dsp:spPr>
        <a:xfrm>
          <a:off x="1872197" y="3380888"/>
          <a:ext cx="3681783" cy="1443647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ТВОРЧЕСТВО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72197" y="3380888"/>
        <a:ext cx="3681783" cy="14436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BA2839-A4A3-4404-A920-C1FC879762B5}">
      <dsp:nvSpPr>
        <dsp:cNvPr id="0" name=""/>
        <dsp:cNvSpPr/>
      </dsp:nvSpPr>
      <dsp:spPr>
        <a:xfrm>
          <a:off x="4090624" y="993494"/>
          <a:ext cx="2214493" cy="1455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6117"/>
              </a:lnTo>
              <a:lnTo>
                <a:pt x="2214493" y="1116117"/>
              </a:lnTo>
              <a:lnTo>
                <a:pt x="2214493" y="1455441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E53F8-47CF-433B-B3D9-6A0FA1878B2A}">
      <dsp:nvSpPr>
        <dsp:cNvPr id="0" name=""/>
        <dsp:cNvSpPr/>
      </dsp:nvSpPr>
      <dsp:spPr>
        <a:xfrm>
          <a:off x="1861798" y="993494"/>
          <a:ext cx="2228825" cy="1455441"/>
        </a:xfrm>
        <a:custGeom>
          <a:avLst/>
          <a:gdLst/>
          <a:ahLst/>
          <a:cxnLst/>
          <a:rect l="0" t="0" r="0" b="0"/>
          <a:pathLst>
            <a:path>
              <a:moveTo>
                <a:pt x="2228825" y="0"/>
              </a:moveTo>
              <a:lnTo>
                <a:pt x="2228825" y="1116117"/>
              </a:lnTo>
              <a:lnTo>
                <a:pt x="0" y="1116117"/>
              </a:lnTo>
              <a:lnTo>
                <a:pt x="0" y="1455441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31985-0ED6-4742-956B-9C0F5767FA55}">
      <dsp:nvSpPr>
        <dsp:cNvPr id="0" name=""/>
        <dsp:cNvSpPr/>
      </dsp:nvSpPr>
      <dsp:spPr>
        <a:xfrm>
          <a:off x="2474795" y="15271"/>
          <a:ext cx="3231657" cy="978222"/>
        </a:xfrm>
        <a:prstGeom prst="rect">
          <a:avLst/>
        </a:prstGeom>
        <a:gradFill rotWithShape="0">
          <a:gsLst>
            <a:gs pos="0">
              <a:schemeClr val="accent4">
                <a:alpha val="8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alpha val="8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alpha val="8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alpha val="8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ВИДЫ ОТДЫХА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74795" y="15271"/>
        <a:ext cx="3231657" cy="978222"/>
      </dsp:txXfrm>
    </dsp:sp>
    <dsp:sp modelId="{81C7DD52-BA91-41E4-9336-8C0E96B8D30F}">
      <dsp:nvSpPr>
        <dsp:cNvPr id="0" name=""/>
        <dsp:cNvSpPr/>
      </dsp:nvSpPr>
      <dsp:spPr>
        <a:xfrm>
          <a:off x="460" y="2448935"/>
          <a:ext cx="3722675" cy="2690209"/>
        </a:xfrm>
        <a:prstGeom prst="rect">
          <a:avLst/>
        </a:prstGeom>
        <a:gradFill rotWithShape="0">
          <a:gsLst>
            <a:gs pos="0">
              <a:schemeClr val="accent4">
                <a:alpha val="7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alpha val="7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alpha val="7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alpha val="7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Активный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Занятие гимнастикой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Занятие физкультурой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Работа на садовом участке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-Подвижные игры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-Другие виды активных занятий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460" y="2448935"/>
        <a:ext cx="3722675" cy="2690209"/>
      </dsp:txXfrm>
    </dsp:sp>
    <dsp:sp modelId="{18D16D75-DB20-4A32-866D-A312E5DD89B6}">
      <dsp:nvSpPr>
        <dsp:cNvPr id="0" name=""/>
        <dsp:cNvSpPr/>
      </dsp:nvSpPr>
      <dsp:spPr>
        <a:xfrm>
          <a:off x="4401784" y="2448935"/>
          <a:ext cx="3806666" cy="2735663"/>
        </a:xfrm>
        <a:prstGeom prst="rect">
          <a:avLst/>
        </a:prstGeom>
        <a:gradFill rotWithShape="0">
          <a:gsLst>
            <a:gs pos="0">
              <a:schemeClr val="accent4">
                <a:alpha val="70000"/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alpha val="70000"/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alpha val="70000"/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alpha val="70000"/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alpha val="7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Пассивный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-Рассматривание красивых вещей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-Созерцание произведений искусства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-Размышления об окружающей среде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-Непринужденные беседы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401784" y="2448935"/>
        <a:ext cx="3806666" cy="2735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88E32-2279-4C35-8E22-29A2EEF72F70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FA8F0-8121-4545-9ED0-53980CB5C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FA8F0-8121-4545-9ED0-53980CB5CAC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A4D359-7A3B-479B-8C3E-C022CFD298BB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0CE130-48A7-472A-B777-420E623BBE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Организация досуговой деятельности в детском саду.</a:t>
            </a:r>
            <a:endParaRPr lang="ru-RU" dirty="0"/>
          </a:p>
        </p:txBody>
      </p:sp>
      <p:pic>
        <p:nvPicPr>
          <p:cNvPr id="3" name="Содержимое 10" descr="untitl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348880"/>
            <a:ext cx="7604323" cy="39376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  <a:solidFill>
            <a:srgbClr val="7030A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ПРАЗДНИКОВ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3528" y="1772816"/>
            <a:ext cx="8496944" cy="47525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народные и фольклорные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государственно-гражданские</a:t>
            </a:r>
          </a:p>
          <a:p>
            <a:pPr algn="ctr">
              <a:lnSpc>
                <a:spcPct val="80000"/>
              </a:lnSpc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международные</a:t>
            </a:r>
          </a:p>
          <a:p>
            <a:pPr algn="ctr">
              <a:lnSpc>
                <a:spcPct val="80000"/>
              </a:lnSpc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православные</a:t>
            </a:r>
          </a:p>
          <a:p>
            <a:pPr algn="ctr">
              <a:lnSpc>
                <a:spcPct val="80000"/>
              </a:lnSpc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бытовые и семейные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404664"/>
          <a:ext cx="8136904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</a:t>
                      </a:r>
                      <a:r>
                        <a:rPr lang="ru-RU" sz="3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Целенаправленная познавательная деятельность по приобретению систематических знаний в какой-либо сфере деятельности.</a:t>
                      </a:r>
                      <a:r>
                        <a:rPr lang="ru-RU" sz="20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92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ЗАДАЧИ:           1.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Формировать  интерес к новым знаниям, умение их   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«добывать».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2.Способствовать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умению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доводить дело до конца,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3.Поддерживать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интерес к собственной самостоятельной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деятельности.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4.Развивать творческое воображение.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5.Создавать условия для развития индивидуальных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способностей и интересов детей (наблюдать,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экспериментировать, собирать коллекции и т.д.).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САМОСТОЯТЕЛЬНОЙ ДЕЯТЕЛЬНОСТИ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подготовка 2"/>
          <p:cNvSpPr/>
          <p:nvPr/>
        </p:nvSpPr>
        <p:spPr>
          <a:xfrm>
            <a:off x="683568" y="2204864"/>
            <a:ext cx="7920880" cy="4104456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коллекционирование различных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предметов, хобби.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экспериментирование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самостоятельная познавательная и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художественно- продуктивная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деятельность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экскурсии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посещение музеев, выставок, театров.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476672"/>
          <a:ext cx="8208912" cy="56886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208912"/>
              </a:tblGrid>
              <a:tr h="95795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ТВОРЧЕСТВО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1351624">
                <a:tc>
                  <a:txBody>
                    <a:bodyPr/>
                    <a:lstStyle/>
                    <a:p>
                      <a:pPr algn="ctr"/>
                      <a:endParaRPr lang="ru-RU" sz="20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Это деятельность,  в процессе которой создаются новые,  оригинальные продукты. </a:t>
                      </a:r>
                      <a:endParaRPr lang="ru-RU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9058">
                <a:tc>
                  <a:txBody>
                    <a:bodyPr/>
                    <a:lstStyle/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ЗАДАЧИ:           1. Обогащать эмоциональную сферу  личности.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 Повышать познавательную активность.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3. Способствовать реализации своих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индивидуальных            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способностей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в творческих продуктах.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4. Формировать художественные умения в области искусства: 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обучение детей рисованию, лепке, аппликации,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художественному конструированию.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5. Развивать словесное творчество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музыкальные способности.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05800" cy="1143000"/>
          </a:xfrm>
          <a:solidFill>
            <a:srgbClr val="C00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ВИДЫ ТВОРЧЕСКОЙ ДЕЯТЕЛЬНОСТИ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467544" y="1988840"/>
            <a:ext cx="8208912" cy="4464496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numCol="2" rtlCol="0" anchor="ctr"/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Умственная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Исполнительская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Художественная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Изобразительная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Самостоятельная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Игровая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Речевая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Развлекательная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Ориентировочно-исследовательская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Художественно-оформительская.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45243"/>
            <a:ext cx="7200800" cy="54107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6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Все виды досуговой деятельности очень интересные, разнообразные и доступные для дошкольников. Каждый ребенок – это, прежде всего личность, обладающая своим характером, способностями, интересами, а также богатым внутренним миром. И задача взрослого помочь ребенку найти оптимальный для его возраста, здоровья и эмоционального благополучия вид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культурно-досуговой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деятельности.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87220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 ПРАЗДНИКА НЕ БЫВАЕТ ДЕТСТВА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560840" cy="244827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Досуговая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деятельность детей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это процесс активного общения, 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творческой 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деятельности, интеллектуального и физического 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развития.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4711"/>
            <a:ext cx="7793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Задачи досуговой </a:t>
            </a:r>
            <a:r>
              <a:rPr lang="ru-RU" dirty="0" smtClean="0"/>
              <a:t>деятельности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1.Способствовать эстетическому и всестороннему развитию ребенка.</a:t>
            </a: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2.Знакомить детей с разными видами культурного досуга. </a:t>
            </a: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3.Способствовать становлению личности ребенка и формированию нравственных представлений.</a:t>
            </a: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4.Создавать радостное настроение и вызывать положительный, эмоциональный подъем. </a:t>
            </a:r>
          </a:p>
          <a:p>
            <a:pPr marL="514350" indent="-51435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221088"/>
            <a:ext cx="2386782" cy="220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КЛАССИФИКАЦИЯ ДОСУГОВОЙ ДЕЯТЕЛЬНОСТИ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827584" y="1412776"/>
          <a:ext cx="748883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548680"/>
          <a:ext cx="7992888" cy="55446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992888"/>
              </a:tblGrid>
              <a:tr h="123776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ОТДЫХ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764891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Это </a:t>
                      </a:r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культурно-досуговая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деятельность, которая снимает усталость и напряжение, восстанавливает  как физические, так и эмоциональные ресурсы ребёнка.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1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sz="2000" dirty="0" smtClean="0"/>
                        <a:t>ЗАДАЧИ:   1.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Приучать детей в свободное время заниматься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интересной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содержательной деятельностью.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2.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Учить детей распределять свои силы между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умственным,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физическим трудом и отдыхом.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3.Формировать основы досуговой культуры (игры, чтение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книг, рисование, лепка, прогулки, походы и т.д.)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95536" y="404664"/>
          <a:ext cx="820891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Блок-схема: документ 3"/>
          <p:cNvSpPr/>
          <p:nvPr/>
        </p:nvSpPr>
        <p:spPr>
          <a:xfrm>
            <a:off x="6876256" y="836712"/>
            <a:ext cx="1584176" cy="1438672"/>
          </a:xfrm>
          <a:prstGeom prst="flowChartDocument">
            <a:avLst/>
          </a:prstGeom>
          <a:blipFill rotWithShape="0">
            <a:blip r:embed="rId7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5" descr="C:\Documents and Settings\A\Рабочий стол\Блог\Оформление\Скакалка.gif"/>
          <p:cNvPicPr>
            <a:picLocks noChangeAspect="1" noChangeArrowheads="1" noCrop="1"/>
          </p:cNvPicPr>
          <p:nvPr/>
        </p:nvPicPr>
        <p:blipFill>
          <a:blip r:embed="rId8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764704"/>
            <a:ext cx="121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548680"/>
          <a:ext cx="8496944" cy="578279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496944"/>
              </a:tblGrid>
              <a:tr h="8918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РАЗВЛЕЧЕНИЕ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2161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Вид </a:t>
                      </a:r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культурно-досуговой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имеющей компенсационный характер, возмещает издержки будничности и однообразия. 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0535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ЗАДАЧИ: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 Способствовать эстетическому и всестороннему развитию                                        </a:t>
                      </a:r>
                    </a:p>
                    <a:p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ребенка.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2. Знакомить с разными видами искусства.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3. Развивать эмоции и чувства, уверенность в себе.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4. Формировать положительные качества (доброта,   </a:t>
                      </a:r>
                    </a:p>
                    <a:p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отзывчивость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 т.д.).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/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428768"/>
          </a:xfrm>
          <a:solidFill>
            <a:srgbClr val="00B0F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ВИДЫ РАЗВЛЕЧЕНИЙ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708920"/>
            <a:ext cx="8280920" cy="31947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Театрализованные</a:t>
            </a:r>
          </a:p>
          <a:p>
            <a:pPr algn="ctr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</a:p>
          <a:p>
            <a:pPr algn="ctr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Спортивные</a:t>
            </a:r>
          </a:p>
          <a:p>
            <a:pPr algn="ctr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Музыкальные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548677"/>
          <a:ext cx="8280920" cy="57198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280920"/>
              </a:tblGrid>
              <a:tr h="101346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ПРАЗДНИКИ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1013466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Культурно-досуговая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 с ритмом жизни, традициями, обычаями, обрядами. День радости, веселья и объединения.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17686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ЗАДАЧИ:                1. Создать радостное настроение.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2. Вызвать положительный эмоциональный настрой.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3. Учить детей традициям праздника, его организации,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правилам гостевого этикета, приема и приглашения                                     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гостей.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4. Формировать моральные и нравственные качества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художественный вкус.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5. Сплачивать детей и взрослых, формировать полезное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сотрудничество.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6. Способствовать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активной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социализации детей.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 Приобщать к культуре и сохранению традиций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 обычаев русского народа.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958</TotalTime>
  <Words>645</Words>
  <Application>Microsoft Office PowerPoint</Application>
  <PresentationFormat>Экран (4:3)</PresentationFormat>
  <Paragraphs>132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Организация досуговой деятельности в детском саду.</vt:lpstr>
      <vt:lpstr>БЕЗ ПРАЗДНИКА НЕ БЫВАЕТ ДЕТСТВА</vt:lpstr>
      <vt:lpstr>Задачи досуговой деятельности </vt:lpstr>
      <vt:lpstr>КЛАССИФИКАЦИЯ ДОСУГОВОЙ ДЕЯТЕЛЬНОСТИ</vt:lpstr>
      <vt:lpstr>Слайд 5</vt:lpstr>
      <vt:lpstr>Слайд 6</vt:lpstr>
      <vt:lpstr>Слайд 7</vt:lpstr>
      <vt:lpstr>ВИДЫ РАЗВЛЕЧЕНИЙ</vt:lpstr>
      <vt:lpstr>Слайд 9</vt:lpstr>
      <vt:lpstr>ВИДЫ ПРАЗДНИКОВ</vt:lpstr>
      <vt:lpstr>Слайд 11</vt:lpstr>
      <vt:lpstr>ВИДЫ САМОСТОЯТЕЛЬНОЙ ДЕЯТЕЛЬНОСТИ</vt:lpstr>
      <vt:lpstr>Слайд 13</vt:lpstr>
      <vt:lpstr> ВИДЫ ТВОРЧЕСКОЙ ДЕЯТЕЛЬНОСТИ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детскийсад61-ПК</dc:creator>
  <cp:lastModifiedBy>детскийсад61-ПК</cp:lastModifiedBy>
  <cp:revision>71</cp:revision>
  <dcterms:created xsi:type="dcterms:W3CDTF">2018-04-19T05:36:01Z</dcterms:created>
  <dcterms:modified xsi:type="dcterms:W3CDTF">2018-07-20T12:38:38Z</dcterms:modified>
</cp:coreProperties>
</file>