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4632" cy="3024335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Segoe Print" pitchFamily="2" charset="0"/>
              </a:rPr>
              <a:t>Авторская игра на дифференциацию звуков </a:t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[р]- </a:t>
            </a:r>
            <a:r>
              <a:rPr lang="ru-RU" dirty="0" smtClean="0">
                <a:latin typeface="Segoe Print" pitchFamily="2" charset="0"/>
              </a:rPr>
              <a:t>[л] </a:t>
            </a:r>
            <a:r>
              <a:rPr lang="ru-RU" dirty="0">
                <a:latin typeface="Segoe Print" pitchFamily="2" charset="0"/>
              </a:rPr>
              <a:t>в слове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40760" cy="1008112"/>
          </a:xfrm>
          <a:solidFill>
            <a:srgbClr val="00B050"/>
          </a:solidFill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tx1"/>
              </a:solidFill>
              <a:latin typeface="Segoe Script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Segoe Script" pitchFamily="34" charset="0"/>
              </a:rPr>
              <a:t>«Дружба»</a:t>
            </a:r>
            <a:endParaRPr lang="ru-RU" dirty="0">
              <a:solidFill>
                <a:schemeClr val="tx1"/>
              </a:solidFill>
              <a:latin typeface="Segoe Scrip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4869160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Segoe Print" pitchFamily="2" charset="0"/>
              </a:rPr>
              <a:t>МКДОУ «Детский сад №17» Учитель-логопед: </a:t>
            </a:r>
            <a:r>
              <a:rPr lang="ru-RU" dirty="0" err="1">
                <a:latin typeface="Segoe Print" pitchFamily="2" charset="0"/>
              </a:rPr>
              <a:t>Караханян</a:t>
            </a:r>
            <a:r>
              <a:rPr lang="ru-RU" dirty="0">
                <a:latin typeface="Segoe Print" pitchFamily="2" charset="0"/>
              </a:rPr>
              <a:t> </a:t>
            </a:r>
          </a:p>
          <a:p>
            <a:pPr algn="ctr"/>
            <a:r>
              <a:rPr lang="ru-RU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dirty="0">
                <a:latin typeface="Segoe Print" pitchFamily="2" charset="0"/>
              </a:rPr>
              <a:t>Анатольевна</a:t>
            </a:r>
            <a:endParaRPr lang="ru-RU" dirty="0"/>
          </a:p>
        </p:txBody>
      </p:sp>
      <p:pic>
        <p:nvPicPr>
          <p:cNvPr id="5" name="Picture 2" descr="http://ds68lg.do.am/_pu/0/0414236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6" y="3405193"/>
            <a:ext cx="331492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7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s68lg.do.am/_pu/0/0414236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79" y="1100964"/>
            <a:ext cx="4771085" cy="2976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212893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Script" pitchFamily="34" charset="0"/>
              </a:rPr>
              <a:t>Лариса и Рома поссорились. Помири их, раздели их игрушки. Игрушки в названии которых звук [р] для Ромы, а игрушки в названии которых звук [л] для Ларисы</a:t>
            </a:r>
            <a:endParaRPr lang="ru-RU" dirty="0">
              <a:latin typeface="Segoe Script" pitchFamily="34" charset="0"/>
            </a:endParaRPr>
          </a:p>
        </p:txBody>
      </p:sp>
      <p:pic>
        <p:nvPicPr>
          <p:cNvPr id="1028" name="Picture 4" descr="http://galerey-room.ru/images/012944_14176457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8" y="2780928"/>
            <a:ext cx="130295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liparts.co/cliparts/Bcg/je7/Bcgje7dc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479" y="4217915"/>
            <a:ext cx="1652972" cy="165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rancheska45.f.r.pic.centerblog.net/7c4c419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1101444" cy="155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ds02.infourok.ru/uploads/ex/133b/0008b242-1143c489/4/hello_html_m2454c200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372" y="4735250"/>
            <a:ext cx="151910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vistablog.com.ua/Pro-tri-bukvi/images/ru/yula_1325x135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898" y="3140968"/>
            <a:ext cx="1336859" cy="137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-fotki.yandex.ru/get/9167/39663434.8d8/0_ac793_a1635648_XL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56376"/>
            <a:ext cx="1226538" cy="168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raskraski-tut.ru/pages/images_luntik/a1_luntik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390" y="4410016"/>
            <a:ext cx="1630734" cy="21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14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21536E-6 L 0.77188 -0.272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94" y="-13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227E-8 L -0.04722 -0.492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-24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28244E-6 L 0.53941 -0.291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62" y="-145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5251 L 0.26146 -0.3687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158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68494E-6 L 0.11944 0.0585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29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0509 L -0.69306 -0.078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2" y="-4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28244E-6 L -0.76597 -0.113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99" y="-5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54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Авторская игра на дифференциацию звуков  [р]- [л] в слове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Авторская игра на дифференциацию звуков  [р]- [л] в слове </dc:title>
  <dc:creator>user</dc:creator>
  <cp:lastModifiedBy>user</cp:lastModifiedBy>
  <cp:revision>5</cp:revision>
  <dcterms:created xsi:type="dcterms:W3CDTF">2018-07-20T16:10:56Z</dcterms:created>
  <dcterms:modified xsi:type="dcterms:W3CDTF">2018-07-20T16:52:18Z</dcterms:modified>
</cp:coreProperties>
</file>