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867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0505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63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62131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70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12378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88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700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912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381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4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4481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035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7010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622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472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9433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44E3D3-1CC9-44A2-8612-33159FF45F02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159B366-26D4-4F4E-B38F-DBFADF6CF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708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837" y="646852"/>
            <a:ext cx="9346052" cy="481141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игра: «Собери флаг России»</a:t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Формирование знаний о флаге и его символике цвета</a:t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Развитие у детей чувства патриотизма и любви  к своей Родине.</a:t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ps\AppData\Local\Microsoft\Windows\INetCache\Content.Word\флаг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7276" r="60544" b="50245"/>
          <a:stretch/>
        </p:blipFill>
        <p:spPr bwMode="auto">
          <a:xfrm>
            <a:off x="8989255" y="0"/>
            <a:ext cx="3202745" cy="2166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18672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ps\AppData\Local\Microsoft\Windows\INetCache\Content.Word\герб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25" t="4668" r="42126" b="68499"/>
          <a:stretch/>
        </p:blipFill>
        <p:spPr bwMode="auto">
          <a:xfrm>
            <a:off x="4248443" y="3393757"/>
            <a:ext cx="3088299" cy="30633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ps\AppData\Local\Microsoft\Windows\INetCache\Content.Word\герб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5" t="38500" r="42376" b="38000"/>
          <a:stretch/>
        </p:blipFill>
        <p:spPr bwMode="auto">
          <a:xfrm>
            <a:off x="763139" y="1081454"/>
            <a:ext cx="2763568" cy="2553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ps\AppData\Local\Microsoft\Windows\INetCache\Content.Word\герб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6" t="58139" r="38532" b="2791"/>
          <a:stretch/>
        </p:blipFill>
        <p:spPr bwMode="auto">
          <a:xfrm>
            <a:off x="8058478" y="1081454"/>
            <a:ext cx="2439793" cy="25761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7249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ps\AppData\Local\Microsoft\Windows\INetCache\Content.Word\флаг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3" t="61050" r="55967" b="7776"/>
          <a:stretch/>
        </p:blipFill>
        <p:spPr bwMode="auto">
          <a:xfrm>
            <a:off x="771083" y="1424859"/>
            <a:ext cx="3390900" cy="228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ps\AppData\Local\Microsoft\Windows\INetCache\Content.Word\флаг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7276" r="60544" b="50245"/>
          <a:stretch/>
        </p:blipFill>
        <p:spPr bwMode="auto">
          <a:xfrm>
            <a:off x="7610033" y="1424859"/>
            <a:ext cx="3485515" cy="2381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C:\Users\ps\AppData\Local\Microsoft\Windows\INetCache\Content.Word\флаг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9" t="17276" r="7641" b="50507"/>
          <a:stretch/>
        </p:blipFill>
        <p:spPr bwMode="auto">
          <a:xfrm>
            <a:off x="4161983" y="4048565"/>
            <a:ext cx="3448050" cy="2362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375554" y="339822"/>
            <a:ext cx="8534400" cy="93783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Найдите флаг </a:t>
            </a:r>
            <a:r>
              <a:rPr lang="ru-RU" b="1" dirty="0" err="1">
                <a:solidFill>
                  <a:schemeClr val="bg1"/>
                </a:solidFill>
              </a:rPr>
              <a:t>РОссии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284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ps\AppData\Local\Microsoft\Windows\INetCache\Content.Word\флаг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3" t="23611" r="40729" b="57084"/>
          <a:stretch/>
        </p:blipFill>
        <p:spPr bwMode="auto">
          <a:xfrm>
            <a:off x="1413364" y="858129"/>
            <a:ext cx="3622870" cy="26447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ps\AppData\Local\Microsoft\Windows\INetCache\Content.Word\флаг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54" t="21805" r="8959" b="56806"/>
          <a:stretch/>
        </p:blipFill>
        <p:spPr bwMode="auto">
          <a:xfrm>
            <a:off x="6824223" y="731520"/>
            <a:ext cx="4486202" cy="27854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ps\AppData\Local\Microsoft\Windows\INetCache\Content.Word\флаг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7276" r="60544" b="50245"/>
          <a:stretch/>
        </p:blipFill>
        <p:spPr bwMode="auto">
          <a:xfrm>
            <a:off x="3981157" y="3798277"/>
            <a:ext cx="4501661" cy="27088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861473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s\AppData\Local\Microsoft\Windows\INetCache\Content.Word\флаг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" t="50278" r="72187" b="27778"/>
          <a:stretch/>
        </p:blipFill>
        <p:spPr bwMode="auto">
          <a:xfrm>
            <a:off x="3657601" y="4107766"/>
            <a:ext cx="4572000" cy="24337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ps\AppData\Local\Microsoft\Windows\INetCache\Content.Word\флаг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67" r="60417"/>
          <a:stretch/>
        </p:blipFill>
        <p:spPr bwMode="auto">
          <a:xfrm>
            <a:off x="7282668" y="858128"/>
            <a:ext cx="4055892" cy="2525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ps\AppData\Local\Microsoft\Windows\INetCache\Content.Word\флаг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7276" r="60544" b="50245"/>
          <a:stretch/>
        </p:blipFill>
        <p:spPr bwMode="auto">
          <a:xfrm>
            <a:off x="1167030" y="759655"/>
            <a:ext cx="3485515" cy="26244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85121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s\AppData\Local\Microsoft\Windows\INetCache\Content.Word\флаг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3" t="5618" r="35945" b="72359"/>
          <a:stretch/>
        </p:blipFill>
        <p:spPr bwMode="auto">
          <a:xfrm>
            <a:off x="1828800" y="1012874"/>
            <a:ext cx="3221501" cy="23623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ps\AppData\Local\Microsoft\Windows\INetCache\Content.Word\флаг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3" t="38202" r="35945" b="43371"/>
          <a:stretch/>
        </p:blipFill>
        <p:spPr bwMode="auto">
          <a:xfrm>
            <a:off x="6457289" y="1012874"/>
            <a:ext cx="4009074" cy="2418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ps\AppData\Local\Microsoft\Windows\INetCache\Content.Word\флаг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8" t="37528" r="64055" b="42022"/>
          <a:stretch/>
        </p:blipFill>
        <p:spPr bwMode="auto">
          <a:xfrm>
            <a:off x="3474721" y="3882683"/>
            <a:ext cx="4360984" cy="2504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2675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s\AppData\Local\Microsoft\Windows\INetCache\Content.Word\флаг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7" t="4858" b="75428"/>
          <a:stretch/>
        </p:blipFill>
        <p:spPr bwMode="auto">
          <a:xfrm>
            <a:off x="639201" y="490537"/>
            <a:ext cx="3979985" cy="24332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ps\AppData\Local\Microsoft\Windows\INetCache\Content.Word\флаг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1" t="29858" r="2834" b="49999"/>
          <a:stretch/>
        </p:blipFill>
        <p:spPr bwMode="auto">
          <a:xfrm>
            <a:off x="7242811" y="380266"/>
            <a:ext cx="3406432" cy="24332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ps\AppData\Local\Microsoft\Windows\INetCache\Content.Word\флаг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7" t="53715" b="25143"/>
          <a:stretch/>
        </p:blipFill>
        <p:spPr bwMode="auto">
          <a:xfrm>
            <a:off x="3854548" y="3460651"/>
            <a:ext cx="3924886" cy="26165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2390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5387" y="365498"/>
            <a:ext cx="8534400" cy="113694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Найдите флаг Нижневартовска</a:t>
            </a:r>
            <a:endParaRPr lang="ru-RU" dirty="0"/>
          </a:p>
        </p:txBody>
      </p:sp>
      <p:pic>
        <p:nvPicPr>
          <p:cNvPr id="2050" name="Picture 2" descr="http://www.megaflag.ru/sites/default/files/images/shop/products/flag_niznevartovsk_e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65" y="4312142"/>
            <a:ext cx="3619865" cy="227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interflag.ru/upload/resize_cache/iblock/321/600_300_1c28bbc12ebc5da15c342a75814e70838/3210f085e39cf4c4c5bda39df04dbe8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11" y="1692749"/>
            <a:ext cx="4053474" cy="256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2.voenpro.ru/images/flag-trikolor-nizhnevartovsk-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51" y="1692749"/>
            <a:ext cx="3805817" cy="242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1181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274" y="22482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Найдите герб России</a:t>
            </a:r>
            <a:endParaRPr lang="ru-RU" dirty="0"/>
          </a:p>
        </p:txBody>
      </p:sp>
      <p:pic>
        <p:nvPicPr>
          <p:cNvPr id="3" name="Рисунок 2" descr="C:\Users\ps\AppData\Local\Microsoft\Windows\INetCache\Content.Word\герб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6" t="58139" r="38532" b="2791"/>
          <a:stretch/>
        </p:blipFill>
        <p:spPr bwMode="auto">
          <a:xfrm>
            <a:off x="1175604" y="1883312"/>
            <a:ext cx="2439793" cy="25761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ps\AppData\Local\Microsoft\Windows\INetCache\Content.Word\герб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" t="58837" r="73761" b="9303"/>
          <a:stretch/>
        </p:blipFill>
        <p:spPr bwMode="auto">
          <a:xfrm>
            <a:off x="4839041" y="3530991"/>
            <a:ext cx="2349549" cy="23933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ps\AppData\Local\Microsoft\Windows\INetCache\Content.Word\герб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7" t="21163" r="3697" b="45581"/>
          <a:stretch/>
        </p:blipFill>
        <p:spPr bwMode="auto">
          <a:xfrm>
            <a:off x="7793257" y="1731888"/>
            <a:ext cx="2039694" cy="25306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81765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ps\AppData\Local\Microsoft\Windows\INetCache\Content.Word\герб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9" t="20465" r="36414" b="45581"/>
          <a:stretch/>
        </p:blipFill>
        <p:spPr bwMode="auto">
          <a:xfrm>
            <a:off x="717453" y="1409039"/>
            <a:ext cx="2912011" cy="32210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ps\AppData\Local\Microsoft\Windows\INetCache\Content.Word\герб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07" t="58605" r="3327" b="6047"/>
          <a:stretch/>
        </p:blipFill>
        <p:spPr bwMode="auto">
          <a:xfrm>
            <a:off x="8192598" y="1481210"/>
            <a:ext cx="2723931" cy="3076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ps\AppData\Local\Microsoft\Windows\INetCache\Content.Word\герб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6" t="58139" r="38532" b="2791"/>
          <a:stretch/>
        </p:blipFill>
        <p:spPr bwMode="auto">
          <a:xfrm>
            <a:off x="4748798" y="3487029"/>
            <a:ext cx="2439793" cy="25761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91315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62</TotalTime>
  <Words>16</Words>
  <Application>Microsoft Office PowerPoint</Application>
  <PresentationFormat>Широкоэкранный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Сектор</vt:lpstr>
      <vt:lpstr>игра: «Собери флаг России»  Цель: Формирование знаний о флаге и его символике цвета Развитие у детей чувства патриотизма и любви  к своей Родине. </vt:lpstr>
      <vt:lpstr>Найдите флаг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 флаг Нижневартовска</vt:lpstr>
      <vt:lpstr>Найдите герб России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Невзорова</dc:creator>
  <cp:lastModifiedBy>Наталья Невзорова</cp:lastModifiedBy>
  <cp:revision>7</cp:revision>
  <dcterms:created xsi:type="dcterms:W3CDTF">2017-03-30T03:16:11Z</dcterms:created>
  <dcterms:modified xsi:type="dcterms:W3CDTF">2017-03-30T04:18:20Z</dcterms:modified>
</cp:coreProperties>
</file>