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-dZ3Klst6j7I/U3rIjxVfcwI/AAAAAAAALGA/MhjAkFLUUXY/s1600/jAKFBDSGjd8Fd.jpg" TargetMode="External"/><Relationship Id="rId7" Type="http://schemas.openxmlformats.org/officeDocument/2006/relationships/hyperlink" Target="http://papus666.narod.ru/clipart/t/tesm/prosh63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5511/205946860.3/0_11381e_706f9a40_orig" TargetMode="External"/><Relationship Id="rId5" Type="http://schemas.openxmlformats.org/officeDocument/2006/relationships/hyperlink" Target="https://img-fotki.yandex.ru/get/9305/163781271.a2/0_c7587_b290821f_orig" TargetMode="External"/><Relationship Id="rId4" Type="http://schemas.openxmlformats.org/officeDocument/2006/relationships/hyperlink" Target="https://img-fotki.yandex.ru/get/15513/199839678.450/0_10c8a6_f9d40843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68760"/>
            <a:ext cx="5184576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«Нумерация.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20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>
                <a:ln w="1905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0932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 пляже загорает 7 ребят, а купается на 3 человека больше. Сколько ребят купается?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9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10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к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оличество десятков и единиц одинаково.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472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17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13 см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268760"/>
            <a:ext cx="82809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Фон в крапинку: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http://4.bp.blogspot.com/-dZ3Klst6j7I/U3rIjxVfcwI/AAAAAAAALGA/MhjAkFLUUXY/s1600/jAKFBDSGjd8Fd.jpg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https://img-fotki.yandex.ru/get/15513/199839678.450/0_10c8a6_f9d40843_orig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Шнуровка: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https://img-fotki.yandex.ru/get/9305/163781271.a2/0_c7587_b290821f_orig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Мышонок: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https://img-fotki.yandex.ru/get/15511/205946860.3/0_11381e_706f9a40_orig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Бордюр: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7"/>
              </a:rPr>
              <a:t>http://papus666.narod.ru/clipart/t/tesm/prosh63.png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котором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5 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Сколько см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3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Найдите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19, 18, …, 16, 15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87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4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Число 17 уменьшите на 1.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2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Сколько десятков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числе 20?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7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6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Коля начертил отрезок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длиной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и 3 см. Выразите длину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см.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591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Запишите число,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в котором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1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дес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/>
              </a:rPr>
              <a:t>6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ед.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6131796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Вопрос 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На столе 4 стакана и столько же вилок. Сколько предметов на столе?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17365D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242</Words>
  <Application>Microsoft Office PowerPoint</Application>
  <PresentationFormat>Экран (4:3)</PresentationFormat>
  <Paragraphs>49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Romana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Нумерация. Числа от 1 до 20</dc:title>
  <dc:creator>Фокина Лидия Петровна</dc:creator>
  <cp:keywords>Математичский диктант</cp:keywords>
  <cp:lastModifiedBy>Фокина Лидия Петровна</cp:lastModifiedBy>
  <cp:revision>123</cp:revision>
  <dcterms:created xsi:type="dcterms:W3CDTF">2013-08-23T08:38:35Z</dcterms:created>
  <dcterms:modified xsi:type="dcterms:W3CDTF">2018-03-04T04:47:46Z</dcterms:modified>
</cp:coreProperties>
</file>