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4_lliella_YBrickRd_paper11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0070C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0070C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70C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0070C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0070C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0070C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0070C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0070C0"/>
                </a:solidFill>
                <a:latin typeface="Matilda" pitchFamily="2" charset="0"/>
                <a:hlinkClick r:id="rId3"/>
              </a:rPr>
              <a:t>http://img0.liveinternet.ru/images/attach/d/0/136/129/136129674_lliella_YBrickRd_paper11.jpg</a:t>
            </a:r>
            <a:r>
              <a:rPr lang="ru-RU" dirty="0">
                <a:solidFill>
                  <a:srgbClr val="0070C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0070C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2018-03-06T14:19:54Z</dcterms:modified>
</cp:coreProperties>
</file>