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5_lliella_YBrickRd_paper12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http://img1.liveinternet.ru/images/attach/d/0/136/129/136129675_lliella_YBrickRd_paper12.jpg</a:t>
            </a:r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67</cp:revision>
  <dcterms:created xsi:type="dcterms:W3CDTF">2014-07-06T18:18:01Z</dcterms:created>
  <dcterms:modified xsi:type="dcterms:W3CDTF">2018-03-06T14:19:36Z</dcterms:modified>
</cp:coreProperties>
</file>